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0" r:id="rId6"/>
    <p:sldId id="262" r:id="rId7"/>
    <p:sldId id="269" r:id="rId8"/>
    <p:sldId id="265" r:id="rId9"/>
    <p:sldId id="266" r:id="rId10"/>
    <p:sldId id="268" r:id="rId11"/>
    <p:sldId id="26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05C"/>
    <a:srgbClr val="FAAE00"/>
    <a:srgbClr val="000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7C276C-5683-4A6A-A5E8-ACAF519E0AF2}" v="25" dt="2025-03-18T21:51:04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8"/>
    <p:restoredTop sz="96327"/>
  </p:normalViewPr>
  <p:slideViewPr>
    <p:cSldViewPr snapToGrid="0" snapToObjects="1">
      <p:cViewPr varScale="1">
        <p:scale>
          <a:sx n="121" d="100"/>
          <a:sy n="121" d="100"/>
        </p:scale>
        <p:origin x="85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tharam, Ram V" userId="ab2d7ad4-a4fc-4704-93c5-a9421df4ceac" providerId="ADAL" clId="{857C276C-5683-4A6A-A5E8-ACAF519E0AF2}"/>
    <pc:docChg chg="undo custSel delSld modSld">
      <pc:chgData name="Seetharam, Ram V" userId="ab2d7ad4-a4fc-4704-93c5-a9421df4ceac" providerId="ADAL" clId="{857C276C-5683-4A6A-A5E8-ACAF519E0AF2}" dt="2025-03-18T21:57:35.527" v="2394" actId="403"/>
      <pc:docMkLst>
        <pc:docMk/>
      </pc:docMkLst>
      <pc:sldChg chg="del">
        <pc:chgData name="Seetharam, Ram V" userId="ab2d7ad4-a4fc-4704-93c5-a9421df4ceac" providerId="ADAL" clId="{857C276C-5683-4A6A-A5E8-ACAF519E0AF2}" dt="2025-03-18T21:47:52.032" v="2194" actId="47"/>
        <pc:sldMkLst>
          <pc:docMk/>
          <pc:sldMk cId="2152098052" sldId="261"/>
        </pc:sldMkLst>
      </pc:sldChg>
      <pc:sldChg chg="addSp delSp modSp mod">
        <pc:chgData name="Seetharam, Ram V" userId="ab2d7ad4-a4fc-4704-93c5-a9421df4ceac" providerId="ADAL" clId="{857C276C-5683-4A6A-A5E8-ACAF519E0AF2}" dt="2025-03-18T21:07:14.635" v="826" actId="1038"/>
        <pc:sldMkLst>
          <pc:docMk/>
          <pc:sldMk cId="1551157217" sldId="262"/>
        </pc:sldMkLst>
        <pc:spChg chg="mod">
          <ac:chgData name="Seetharam, Ram V" userId="ab2d7ad4-a4fc-4704-93c5-a9421df4ceac" providerId="ADAL" clId="{857C276C-5683-4A6A-A5E8-ACAF519E0AF2}" dt="2025-03-18T19:43:08.900" v="53" actId="20577"/>
          <ac:spMkLst>
            <pc:docMk/>
            <pc:sldMk cId="1551157217" sldId="262"/>
            <ac:spMk id="2" creationId="{AD2BB76B-75DE-DD53-30DD-9ADB680EA4ED}"/>
          </ac:spMkLst>
        </pc:spChg>
        <pc:spChg chg="add mod">
          <ac:chgData name="Seetharam, Ram V" userId="ab2d7ad4-a4fc-4704-93c5-a9421df4ceac" providerId="ADAL" clId="{857C276C-5683-4A6A-A5E8-ACAF519E0AF2}" dt="2025-03-18T21:06:29.062" v="798" actId="1076"/>
          <ac:spMkLst>
            <pc:docMk/>
            <pc:sldMk cId="1551157217" sldId="262"/>
            <ac:spMk id="6" creationId="{19D065AD-B0DE-363B-74D1-6AA29AB43F4D}"/>
          </ac:spMkLst>
        </pc:spChg>
        <pc:spChg chg="add mod">
          <ac:chgData name="Seetharam, Ram V" userId="ab2d7ad4-a4fc-4704-93c5-a9421df4ceac" providerId="ADAL" clId="{857C276C-5683-4A6A-A5E8-ACAF519E0AF2}" dt="2025-03-18T21:06:55.999" v="801" actId="14100"/>
          <ac:spMkLst>
            <pc:docMk/>
            <pc:sldMk cId="1551157217" sldId="262"/>
            <ac:spMk id="10" creationId="{947B534C-B490-06FC-DD52-BE4F6F2F701B}"/>
          </ac:spMkLst>
        </pc:spChg>
        <pc:spChg chg="mod">
          <ac:chgData name="Seetharam, Ram V" userId="ab2d7ad4-a4fc-4704-93c5-a9421df4ceac" providerId="ADAL" clId="{857C276C-5683-4A6A-A5E8-ACAF519E0AF2}" dt="2025-03-18T21:04:53.640" v="644" actId="1036"/>
          <ac:spMkLst>
            <pc:docMk/>
            <pc:sldMk cId="1551157217" sldId="262"/>
            <ac:spMk id="11" creationId="{A7ECF432-D862-DE65-82BC-75848DFC953A}"/>
          </ac:spMkLst>
        </pc:spChg>
        <pc:spChg chg="add del mod">
          <ac:chgData name="Seetharam, Ram V" userId="ab2d7ad4-a4fc-4704-93c5-a9421df4ceac" providerId="ADAL" clId="{857C276C-5683-4A6A-A5E8-ACAF519E0AF2}" dt="2025-03-18T21:04:40.054" v="621" actId="478"/>
          <ac:spMkLst>
            <pc:docMk/>
            <pc:sldMk cId="1551157217" sldId="262"/>
            <ac:spMk id="12" creationId="{B1692265-2091-B167-C1D4-E44D7ED2B314}"/>
          </ac:spMkLst>
        </pc:spChg>
        <pc:spChg chg="mod">
          <ac:chgData name="Seetharam, Ram V" userId="ab2d7ad4-a4fc-4704-93c5-a9421df4ceac" providerId="ADAL" clId="{857C276C-5683-4A6A-A5E8-ACAF519E0AF2}" dt="2025-03-18T21:07:14.635" v="826" actId="1038"/>
          <ac:spMkLst>
            <pc:docMk/>
            <pc:sldMk cId="1551157217" sldId="262"/>
            <ac:spMk id="15" creationId="{B0BB16FC-03C1-5102-5DF0-84B0423399A1}"/>
          </ac:spMkLst>
        </pc:spChg>
        <pc:picChg chg="add mod">
          <ac:chgData name="Seetharam, Ram V" userId="ab2d7ad4-a4fc-4704-93c5-a9421df4ceac" providerId="ADAL" clId="{857C276C-5683-4A6A-A5E8-ACAF519E0AF2}" dt="2025-03-18T21:01:33.195" v="443" actId="1076"/>
          <ac:picMkLst>
            <pc:docMk/>
            <pc:sldMk cId="1551157217" sldId="262"/>
            <ac:picMk id="4" creationId="{D0CDFC93-6F1E-8078-9095-FE8D02406724}"/>
          </ac:picMkLst>
        </pc:picChg>
        <pc:picChg chg="mod">
          <ac:chgData name="Seetharam, Ram V" userId="ab2d7ad4-a4fc-4704-93c5-a9421df4ceac" providerId="ADAL" clId="{857C276C-5683-4A6A-A5E8-ACAF519E0AF2}" dt="2025-03-18T21:04:53.640" v="644" actId="1036"/>
          <ac:picMkLst>
            <pc:docMk/>
            <pc:sldMk cId="1551157217" sldId="262"/>
            <ac:picMk id="8" creationId="{CC38E4E0-8353-EAC0-1EFF-317D87102B2E}"/>
          </ac:picMkLst>
        </pc:picChg>
        <pc:picChg chg="mod">
          <ac:chgData name="Seetharam, Ram V" userId="ab2d7ad4-a4fc-4704-93c5-a9421df4ceac" providerId="ADAL" clId="{857C276C-5683-4A6A-A5E8-ACAF519E0AF2}" dt="2025-03-18T21:07:14.635" v="826" actId="1038"/>
          <ac:picMkLst>
            <pc:docMk/>
            <pc:sldMk cId="1551157217" sldId="262"/>
            <ac:picMk id="9" creationId="{408D26B1-9D41-5341-9352-848C63E45BE6}"/>
          </ac:picMkLst>
        </pc:picChg>
      </pc:sldChg>
      <pc:sldChg chg="del">
        <pc:chgData name="Seetharam, Ram V" userId="ab2d7ad4-a4fc-4704-93c5-a9421df4ceac" providerId="ADAL" clId="{857C276C-5683-4A6A-A5E8-ACAF519E0AF2}" dt="2025-03-18T21:47:52.032" v="2194" actId="47"/>
        <pc:sldMkLst>
          <pc:docMk/>
          <pc:sldMk cId="4062515047" sldId="263"/>
        </pc:sldMkLst>
      </pc:sldChg>
      <pc:sldChg chg="del">
        <pc:chgData name="Seetharam, Ram V" userId="ab2d7ad4-a4fc-4704-93c5-a9421df4ceac" providerId="ADAL" clId="{857C276C-5683-4A6A-A5E8-ACAF519E0AF2}" dt="2025-03-18T21:47:52.032" v="2194" actId="47"/>
        <pc:sldMkLst>
          <pc:docMk/>
          <pc:sldMk cId="1116667793" sldId="264"/>
        </pc:sldMkLst>
      </pc:sldChg>
      <pc:sldChg chg="addSp delSp modSp mod">
        <pc:chgData name="Seetharam, Ram V" userId="ab2d7ad4-a4fc-4704-93c5-a9421df4ceac" providerId="ADAL" clId="{857C276C-5683-4A6A-A5E8-ACAF519E0AF2}" dt="2025-03-18T21:28:22.715" v="1537" actId="20577"/>
        <pc:sldMkLst>
          <pc:docMk/>
          <pc:sldMk cId="1489676539" sldId="265"/>
        </pc:sldMkLst>
        <pc:spChg chg="mod">
          <ac:chgData name="Seetharam, Ram V" userId="ab2d7ad4-a4fc-4704-93c5-a9421df4ceac" providerId="ADAL" clId="{857C276C-5683-4A6A-A5E8-ACAF519E0AF2}" dt="2025-03-18T21:19:10.497" v="1187" actId="947"/>
          <ac:spMkLst>
            <pc:docMk/>
            <pc:sldMk cId="1489676539" sldId="265"/>
            <ac:spMk id="2" creationId="{A9D06303-3C31-C6BC-40C1-9A11E8BD1F67}"/>
          </ac:spMkLst>
        </pc:spChg>
        <pc:spChg chg="mod">
          <ac:chgData name="Seetharam, Ram V" userId="ab2d7ad4-a4fc-4704-93c5-a9421df4ceac" providerId="ADAL" clId="{857C276C-5683-4A6A-A5E8-ACAF519E0AF2}" dt="2025-03-18T21:23:58.256" v="1512" actId="20577"/>
          <ac:spMkLst>
            <pc:docMk/>
            <pc:sldMk cId="1489676539" sldId="265"/>
            <ac:spMk id="12" creationId="{7C479D6D-D53D-09DC-8D9D-53DC3BFDC9E2}"/>
          </ac:spMkLst>
        </pc:spChg>
        <pc:spChg chg="del mod">
          <ac:chgData name="Seetharam, Ram V" userId="ab2d7ad4-a4fc-4704-93c5-a9421df4ceac" providerId="ADAL" clId="{857C276C-5683-4A6A-A5E8-ACAF519E0AF2}" dt="2025-03-18T21:15:29.538" v="1116" actId="478"/>
          <ac:spMkLst>
            <pc:docMk/>
            <pc:sldMk cId="1489676539" sldId="265"/>
            <ac:spMk id="16" creationId="{9FF0AE85-2849-8950-4ADA-C385D7F3A9A0}"/>
          </ac:spMkLst>
        </pc:spChg>
        <pc:spChg chg="mod">
          <ac:chgData name="Seetharam, Ram V" userId="ab2d7ad4-a4fc-4704-93c5-a9421df4ceac" providerId="ADAL" clId="{857C276C-5683-4A6A-A5E8-ACAF519E0AF2}" dt="2025-03-18T21:28:22.715" v="1537" actId="20577"/>
          <ac:spMkLst>
            <pc:docMk/>
            <pc:sldMk cId="1489676539" sldId="265"/>
            <ac:spMk id="18" creationId="{15B23238-B7B4-F294-8F5C-3420B29DE4AA}"/>
          </ac:spMkLst>
        </pc:spChg>
        <pc:spChg chg="add del mod">
          <ac:chgData name="Seetharam, Ram V" userId="ab2d7ad4-a4fc-4704-93c5-a9421df4ceac" providerId="ADAL" clId="{857C276C-5683-4A6A-A5E8-ACAF519E0AF2}" dt="2025-03-18T21:26:34.807" v="1524" actId="20577"/>
          <ac:spMkLst>
            <pc:docMk/>
            <pc:sldMk cId="1489676539" sldId="265"/>
            <ac:spMk id="19" creationId="{DEEBF31C-29B8-2E0C-1037-6312FE1A75C2}"/>
          </ac:spMkLst>
        </pc:spChg>
        <pc:picChg chg="add mod">
          <ac:chgData name="Seetharam, Ram V" userId="ab2d7ad4-a4fc-4704-93c5-a9421df4ceac" providerId="ADAL" clId="{857C276C-5683-4A6A-A5E8-ACAF519E0AF2}" dt="2025-03-18T21:27:33.999" v="1532" actId="1076"/>
          <ac:picMkLst>
            <pc:docMk/>
            <pc:sldMk cId="1489676539" sldId="265"/>
            <ac:picMk id="4" creationId="{608B0B12-CF54-3F1E-DA36-00C42049DF45}"/>
          </ac:picMkLst>
        </pc:picChg>
        <pc:picChg chg="add mod">
          <ac:chgData name="Seetharam, Ram V" userId="ab2d7ad4-a4fc-4704-93c5-a9421df4ceac" providerId="ADAL" clId="{857C276C-5683-4A6A-A5E8-ACAF519E0AF2}" dt="2025-03-18T21:27:38.467" v="1533" actId="1076"/>
          <ac:picMkLst>
            <pc:docMk/>
            <pc:sldMk cId="1489676539" sldId="265"/>
            <ac:picMk id="6" creationId="{D76F1169-BF67-3EAF-B099-BAB1E8DC6D5D}"/>
          </ac:picMkLst>
        </pc:picChg>
        <pc:picChg chg="add del">
          <ac:chgData name="Seetharam, Ram V" userId="ab2d7ad4-a4fc-4704-93c5-a9421df4ceac" providerId="ADAL" clId="{857C276C-5683-4A6A-A5E8-ACAF519E0AF2}" dt="2025-03-18T21:18:41.431" v="1137" actId="22"/>
          <ac:picMkLst>
            <pc:docMk/>
            <pc:sldMk cId="1489676539" sldId="265"/>
            <ac:picMk id="8" creationId="{42C1D669-5CDC-08D3-48EF-F2D2D92B94FE}"/>
          </ac:picMkLst>
        </pc:picChg>
        <pc:picChg chg="add mod">
          <ac:chgData name="Seetharam, Ram V" userId="ab2d7ad4-a4fc-4704-93c5-a9421df4ceac" providerId="ADAL" clId="{857C276C-5683-4A6A-A5E8-ACAF519E0AF2}" dt="2025-03-18T21:27:30.221" v="1531" actId="1076"/>
          <ac:picMkLst>
            <pc:docMk/>
            <pc:sldMk cId="1489676539" sldId="265"/>
            <ac:picMk id="9" creationId="{C4854175-991E-C1EA-796D-ABBF33F3375C}"/>
          </ac:picMkLst>
        </pc:picChg>
        <pc:picChg chg="mod">
          <ac:chgData name="Seetharam, Ram V" userId="ab2d7ad4-a4fc-4704-93c5-a9421df4ceac" providerId="ADAL" clId="{857C276C-5683-4A6A-A5E8-ACAF519E0AF2}" dt="2025-03-18T21:22:26.749" v="1465" actId="1036"/>
          <ac:picMkLst>
            <pc:docMk/>
            <pc:sldMk cId="1489676539" sldId="265"/>
            <ac:picMk id="10" creationId="{63429A0B-8990-352A-DCFB-EBB38C7D0B5B}"/>
          </ac:picMkLst>
        </pc:picChg>
        <pc:picChg chg="del mod">
          <ac:chgData name="Seetharam, Ram V" userId="ab2d7ad4-a4fc-4704-93c5-a9421df4ceac" providerId="ADAL" clId="{857C276C-5683-4A6A-A5E8-ACAF519E0AF2}" dt="2025-03-18T21:15:26.699" v="1115" actId="478"/>
          <ac:picMkLst>
            <pc:docMk/>
            <pc:sldMk cId="1489676539" sldId="265"/>
            <ac:picMk id="13" creationId="{05DB4AF0-251B-F824-F3BD-F2FACB7BAE47}"/>
          </ac:picMkLst>
        </pc:picChg>
        <pc:picChg chg="del mod">
          <ac:chgData name="Seetharam, Ram V" userId="ab2d7ad4-a4fc-4704-93c5-a9421df4ceac" providerId="ADAL" clId="{857C276C-5683-4A6A-A5E8-ACAF519E0AF2}" dt="2025-03-18T21:26:39.224" v="1525" actId="21"/>
          <ac:picMkLst>
            <pc:docMk/>
            <pc:sldMk cId="1489676539" sldId="265"/>
            <ac:picMk id="14" creationId="{F3B6B81B-D46F-1095-F57B-CA26CBA30215}"/>
          </ac:picMkLst>
        </pc:picChg>
      </pc:sldChg>
      <pc:sldChg chg="addSp delSp modSp mod">
        <pc:chgData name="Seetharam, Ram V" userId="ab2d7ad4-a4fc-4704-93c5-a9421df4ceac" providerId="ADAL" clId="{857C276C-5683-4A6A-A5E8-ACAF519E0AF2}" dt="2025-03-18T21:45:56.057" v="2172" actId="478"/>
        <pc:sldMkLst>
          <pc:docMk/>
          <pc:sldMk cId="215488689" sldId="266"/>
        </pc:sldMkLst>
        <pc:spChg chg="mod">
          <ac:chgData name="Seetharam, Ram V" userId="ab2d7ad4-a4fc-4704-93c5-a9421df4ceac" providerId="ADAL" clId="{857C276C-5683-4A6A-A5E8-ACAF519E0AF2}" dt="2025-03-18T21:33:16.055" v="1701" actId="20577"/>
          <ac:spMkLst>
            <pc:docMk/>
            <pc:sldMk cId="215488689" sldId="266"/>
            <ac:spMk id="2" creationId="{58D6BF5C-4001-5197-0BB1-6CF51A6DD01F}"/>
          </ac:spMkLst>
        </pc:spChg>
        <pc:spChg chg="add del mod">
          <ac:chgData name="Seetharam, Ram V" userId="ab2d7ad4-a4fc-4704-93c5-a9421df4ceac" providerId="ADAL" clId="{857C276C-5683-4A6A-A5E8-ACAF519E0AF2}" dt="2025-03-18T21:31:52.421" v="1661" actId="478"/>
          <ac:spMkLst>
            <pc:docMk/>
            <pc:sldMk cId="215488689" sldId="266"/>
            <ac:spMk id="10" creationId="{EC627A5A-9075-D3AB-BE35-77CD450A6B40}"/>
          </ac:spMkLst>
        </pc:spChg>
        <pc:spChg chg="add mod">
          <ac:chgData name="Seetharam, Ram V" userId="ab2d7ad4-a4fc-4704-93c5-a9421df4ceac" providerId="ADAL" clId="{857C276C-5683-4A6A-A5E8-ACAF519E0AF2}" dt="2025-03-18T21:35:36.149" v="1744" actId="6549"/>
          <ac:spMkLst>
            <pc:docMk/>
            <pc:sldMk cId="215488689" sldId="266"/>
            <ac:spMk id="12" creationId="{054B6A69-7465-2017-57E2-737E301BB842}"/>
          </ac:spMkLst>
        </pc:spChg>
        <pc:spChg chg="add mod">
          <ac:chgData name="Seetharam, Ram V" userId="ab2d7ad4-a4fc-4704-93c5-a9421df4ceac" providerId="ADAL" clId="{857C276C-5683-4A6A-A5E8-ACAF519E0AF2}" dt="2025-03-18T21:36:36.741" v="1786" actId="1076"/>
          <ac:spMkLst>
            <pc:docMk/>
            <pc:sldMk cId="215488689" sldId="266"/>
            <ac:spMk id="13" creationId="{8A8F801A-3C59-038F-7673-0273A25BA2B6}"/>
          </ac:spMkLst>
        </pc:spChg>
        <pc:spChg chg="add del mod">
          <ac:chgData name="Seetharam, Ram V" userId="ab2d7ad4-a4fc-4704-93c5-a9421df4ceac" providerId="ADAL" clId="{857C276C-5683-4A6A-A5E8-ACAF519E0AF2}" dt="2025-03-18T21:45:56.057" v="2172" actId="478"/>
          <ac:spMkLst>
            <pc:docMk/>
            <pc:sldMk cId="215488689" sldId="266"/>
            <ac:spMk id="17" creationId="{6A7A4347-C391-D478-BB1C-61C2D66943D8}"/>
          </ac:spMkLst>
        </pc:spChg>
        <pc:spChg chg="mod">
          <ac:chgData name="Seetharam, Ram V" userId="ab2d7ad4-a4fc-4704-93c5-a9421df4ceac" providerId="ADAL" clId="{857C276C-5683-4A6A-A5E8-ACAF519E0AF2}" dt="2025-03-18T21:35:20.651" v="1741" actId="1076"/>
          <ac:spMkLst>
            <pc:docMk/>
            <pc:sldMk cId="215488689" sldId="266"/>
            <ac:spMk id="18" creationId="{298A2E32-7C66-8292-C674-ADB6AAB061FC}"/>
          </ac:spMkLst>
        </pc:spChg>
        <pc:spChg chg="del">
          <ac:chgData name="Seetharam, Ram V" userId="ab2d7ad4-a4fc-4704-93c5-a9421df4ceac" providerId="ADAL" clId="{857C276C-5683-4A6A-A5E8-ACAF519E0AF2}" dt="2025-03-18T21:17:31.465" v="1128" actId="478"/>
          <ac:spMkLst>
            <pc:docMk/>
            <pc:sldMk cId="215488689" sldId="266"/>
            <ac:spMk id="20" creationId="{A50900AE-C951-D9AC-9A83-6508BBBFDEB0}"/>
          </ac:spMkLst>
        </pc:spChg>
        <pc:picChg chg="add del mod">
          <ac:chgData name="Seetharam, Ram V" userId="ab2d7ad4-a4fc-4704-93c5-a9421df4ceac" providerId="ADAL" clId="{857C276C-5683-4A6A-A5E8-ACAF519E0AF2}" dt="2025-03-18T21:26:46.010" v="1527" actId="21"/>
          <ac:picMkLst>
            <pc:docMk/>
            <pc:sldMk cId="215488689" sldId="266"/>
            <ac:picMk id="4" creationId="{C4854175-991E-C1EA-796D-ABBF33F3375C}"/>
          </ac:picMkLst>
        </pc:picChg>
        <pc:picChg chg="add mod">
          <ac:chgData name="Seetharam, Ram V" userId="ab2d7ad4-a4fc-4704-93c5-a9421df4ceac" providerId="ADAL" clId="{857C276C-5683-4A6A-A5E8-ACAF519E0AF2}" dt="2025-03-18T21:28:58.542" v="1562" actId="1076"/>
          <ac:picMkLst>
            <pc:docMk/>
            <pc:sldMk cId="215488689" sldId="266"/>
            <ac:picMk id="6" creationId="{F2158E6C-E746-38AE-E129-823E0BF48E47}"/>
          </ac:picMkLst>
        </pc:picChg>
        <pc:picChg chg="add mod">
          <ac:chgData name="Seetharam, Ram V" userId="ab2d7ad4-a4fc-4704-93c5-a9421df4ceac" providerId="ADAL" clId="{857C276C-5683-4A6A-A5E8-ACAF519E0AF2}" dt="2025-03-18T21:35:00.190" v="1739" actId="1076"/>
          <ac:picMkLst>
            <pc:docMk/>
            <pc:sldMk cId="215488689" sldId="266"/>
            <ac:picMk id="7" creationId="{9F048593-7B10-AA12-843A-A33BB2CB36AF}"/>
          </ac:picMkLst>
        </pc:picChg>
        <pc:picChg chg="add mod modCrop">
          <ac:chgData name="Seetharam, Ram V" userId="ab2d7ad4-a4fc-4704-93c5-a9421df4ceac" providerId="ADAL" clId="{857C276C-5683-4A6A-A5E8-ACAF519E0AF2}" dt="2025-03-18T21:35:57.741" v="1746" actId="1076"/>
          <ac:picMkLst>
            <pc:docMk/>
            <pc:sldMk cId="215488689" sldId="266"/>
            <ac:picMk id="9" creationId="{B5DEAEAA-5572-FC4C-F5B2-A54C56AB78A1}"/>
          </ac:picMkLst>
        </pc:picChg>
        <pc:picChg chg="add del mod">
          <ac:chgData name="Seetharam, Ram V" userId="ab2d7ad4-a4fc-4704-93c5-a9421df4ceac" providerId="ADAL" clId="{857C276C-5683-4A6A-A5E8-ACAF519E0AF2}" dt="2025-03-18T21:29:08.619" v="1565" actId="478"/>
          <ac:picMkLst>
            <pc:docMk/>
            <pc:sldMk cId="215488689" sldId="266"/>
            <ac:picMk id="14" creationId="{F3B6B81B-D46F-1095-F57B-CA26CBA30215}"/>
          </ac:picMkLst>
        </pc:picChg>
        <pc:picChg chg="del">
          <ac:chgData name="Seetharam, Ram V" userId="ab2d7ad4-a4fc-4704-93c5-a9421df4ceac" providerId="ADAL" clId="{857C276C-5683-4A6A-A5E8-ACAF519E0AF2}" dt="2025-03-18T21:17:28.037" v="1127" actId="478"/>
          <ac:picMkLst>
            <pc:docMk/>
            <pc:sldMk cId="215488689" sldId="266"/>
            <ac:picMk id="15" creationId="{34F63DE6-3CC4-288F-A759-7EA42B0E6073}"/>
          </ac:picMkLst>
        </pc:picChg>
        <pc:picChg chg="del">
          <ac:chgData name="Seetharam, Ram V" userId="ab2d7ad4-a4fc-4704-93c5-a9421df4ceac" providerId="ADAL" clId="{857C276C-5683-4A6A-A5E8-ACAF519E0AF2}" dt="2025-03-18T21:16:24.172" v="1121" actId="478"/>
          <ac:picMkLst>
            <pc:docMk/>
            <pc:sldMk cId="215488689" sldId="266"/>
            <ac:picMk id="16" creationId="{9F048593-7B10-AA12-843A-A33BB2CB36AF}"/>
          </ac:picMkLst>
        </pc:picChg>
      </pc:sldChg>
      <pc:sldChg chg="addSp modSp mod">
        <pc:chgData name="Seetharam, Ram V" userId="ab2d7ad4-a4fc-4704-93c5-a9421df4ceac" providerId="ADAL" clId="{857C276C-5683-4A6A-A5E8-ACAF519E0AF2}" dt="2025-03-18T21:57:35.527" v="2394" actId="403"/>
        <pc:sldMkLst>
          <pc:docMk/>
          <pc:sldMk cId="2180702650" sldId="267"/>
        </pc:sldMkLst>
        <pc:spChg chg="mod">
          <ac:chgData name="Seetharam, Ram V" userId="ab2d7ad4-a4fc-4704-93c5-a9421df4ceac" providerId="ADAL" clId="{857C276C-5683-4A6A-A5E8-ACAF519E0AF2}" dt="2025-03-18T21:49:50.778" v="2239" actId="20577"/>
          <ac:spMkLst>
            <pc:docMk/>
            <pc:sldMk cId="2180702650" sldId="267"/>
            <ac:spMk id="2" creationId="{D334C2E8-6D09-0F03-1D78-B36D17FB220C}"/>
          </ac:spMkLst>
        </pc:spChg>
        <pc:spChg chg="mod">
          <ac:chgData name="Seetharam, Ram V" userId="ab2d7ad4-a4fc-4704-93c5-a9421df4ceac" providerId="ADAL" clId="{857C276C-5683-4A6A-A5E8-ACAF519E0AF2}" dt="2025-03-18T21:57:35.527" v="2394" actId="403"/>
          <ac:spMkLst>
            <pc:docMk/>
            <pc:sldMk cId="2180702650" sldId="267"/>
            <ac:spMk id="4" creationId="{4B695474-227E-5A95-0B0C-661BA35DEA99}"/>
          </ac:spMkLst>
        </pc:spChg>
        <pc:spChg chg="mod">
          <ac:chgData name="Seetharam, Ram V" userId="ab2d7ad4-a4fc-4704-93c5-a9421df4ceac" providerId="ADAL" clId="{857C276C-5683-4A6A-A5E8-ACAF519E0AF2}" dt="2025-03-18T21:48:57.161" v="2195"/>
          <ac:spMkLst>
            <pc:docMk/>
            <pc:sldMk cId="2180702650" sldId="267"/>
            <ac:spMk id="8" creationId="{AC8A1F0E-DB68-1CCA-1232-29B90672CF8D}"/>
          </ac:spMkLst>
        </pc:spChg>
        <pc:grpChg chg="add mod">
          <ac:chgData name="Seetharam, Ram V" userId="ab2d7ad4-a4fc-4704-93c5-a9421df4ceac" providerId="ADAL" clId="{857C276C-5683-4A6A-A5E8-ACAF519E0AF2}" dt="2025-03-18T21:49:56.276" v="2240" actId="1076"/>
          <ac:grpSpMkLst>
            <pc:docMk/>
            <pc:sldMk cId="2180702650" sldId="267"/>
            <ac:grpSpMk id="6" creationId="{824A4CF9-4FBE-8C12-C061-06CEEFCF5BC7}"/>
          </ac:grpSpMkLst>
        </pc:grpChg>
        <pc:picChg chg="mod">
          <ac:chgData name="Seetharam, Ram V" userId="ab2d7ad4-a4fc-4704-93c5-a9421df4ceac" providerId="ADAL" clId="{857C276C-5683-4A6A-A5E8-ACAF519E0AF2}" dt="2025-03-18T21:48:57.161" v="2195"/>
          <ac:picMkLst>
            <pc:docMk/>
            <pc:sldMk cId="2180702650" sldId="267"/>
            <ac:picMk id="7" creationId="{D0CA1A9B-FC98-BCAB-5FB2-4FD0A5261AE5}"/>
          </ac:picMkLst>
        </pc:picChg>
      </pc:sldChg>
      <pc:sldChg chg="addSp modSp mod">
        <pc:chgData name="Seetharam, Ram V" userId="ab2d7ad4-a4fc-4704-93c5-a9421df4ceac" providerId="ADAL" clId="{857C276C-5683-4A6A-A5E8-ACAF519E0AF2}" dt="2025-03-18T21:46:54.202" v="2191" actId="20577"/>
        <pc:sldMkLst>
          <pc:docMk/>
          <pc:sldMk cId="3741935140" sldId="268"/>
        </pc:sldMkLst>
        <pc:spChg chg="mod">
          <ac:chgData name="Seetharam, Ram V" userId="ab2d7ad4-a4fc-4704-93c5-a9421df4ceac" providerId="ADAL" clId="{857C276C-5683-4A6A-A5E8-ACAF519E0AF2}" dt="2025-03-18T21:42:23.036" v="1837" actId="20577"/>
          <ac:spMkLst>
            <pc:docMk/>
            <pc:sldMk cId="3741935140" sldId="268"/>
            <ac:spMk id="2" creationId="{3A060808-A1F8-7220-DCD7-627636305630}"/>
          </ac:spMkLst>
        </pc:spChg>
        <pc:spChg chg="add mod">
          <ac:chgData name="Seetharam, Ram V" userId="ab2d7ad4-a4fc-4704-93c5-a9421df4ceac" providerId="ADAL" clId="{857C276C-5683-4A6A-A5E8-ACAF519E0AF2}" dt="2025-03-18T21:46:54.202" v="2191" actId="20577"/>
          <ac:spMkLst>
            <pc:docMk/>
            <pc:sldMk cId="3741935140" sldId="268"/>
            <ac:spMk id="4" creationId="{55584A5B-0F56-96CD-754C-4F4689BDD8F3}"/>
          </ac:spMkLst>
        </pc:spChg>
        <pc:picChg chg="mod">
          <ac:chgData name="Seetharam, Ram V" userId="ab2d7ad4-a4fc-4704-93c5-a9421df4ceac" providerId="ADAL" clId="{857C276C-5683-4A6A-A5E8-ACAF519E0AF2}" dt="2025-03-18T21:42:45.219" v="1840" actId="1076"/>
          <ac:picMkLst>
            <pc:docMk/>
            <pc:sldMk cId="3741935140" sldId="268"/>
            <ac:picMk id="10" creationId="{B491A95D-E67B-9CC9-8949-9001415B02D0}"/>
          </ac:picMkLst>
        </pc:picChg>
        <pc:picChg chg="mod">
          <ac:chgData name="Seetharam, Ram V" userId="ab2d7ad4-a4fc-4704-93c5-a9421df4ceac" providerId="ADAL" clId="{857C276C-5683-4A6A-A5E8-ACAF519E0AF2}" dt="2025-03-18T21:42:41.991" v="1839" actId="1076"/>
          <ac:picMkLst>
            <pc:docMk/>
            <pc:sldMk cId="3741935140" sldId="268"/>
            <ac:picMk id="11" creationId="{314ED2AD-7066-FD99-76E2-7D35A6E3D658}"/>
          </ac:picMkLst>
        </pc:picChg>
      </pc:sldChg>
      <pc:sldChg chg="addSp delSp modSp mod">
        <pc:chgData name="Seetharam, Ram V" userId="ab2d7ad4-a4fc-4704-93c5-a9421df4ceac" providerId="ADAL" clId="{857C276C-5683-4A6A-A5E8-ACAF519E0AF2}" dt="2025-03-18T21:12:14.862" v="1051" actId="20577"/>
        <pc:sldMkLst>
          <pc:docMk/>
          <pc:sldMk cId="1451060939" sldId="269"/>
        </pc:sldMkLst>
        <pc:spChg chg="mod">
          <ac:chgData name="Seetharam, Ram V" userId="ab2d7ad4-a4fc-4704-93c5-a9421df4ceac" providerId="ADAL" clId="{857C276C-5683-4A6A-A5E8-ACAF519E0AF2}" dt="2025-03-18T21:12:14.862" v="1051" actId="20577"/>
          <ac:spMkLst>
            <pc:docMk/>
            <pc:sldMk cId="1451060939" sldId="269"/>
            <ac:spMk id="2" creationId="{494CB6F2-53D4-792A-0D71-AE3F3BA7E1AA}"/>
          </ac:spMkLst>
        </pc:spChg>
        <pc:spChg chg="mod">
          <ac:chgData name="Seetharam, Ram V" userId="ab2d7ad4-a4fc-4704-93c5-a9421df4ceac" providerId="ADAL" clId="{857C276C-5683-4A6A-A5E8-ACAF519E0AF2}" dt="2025-03-18T21:09:24.152" v="945" actId="14100"/>
          <ac:spMkLst>
            <pc:docMk/>
            <pc:sldMk cId="1451060939" sldId="269"/>
            <ac:spMk id="4" creationId="{BF3DE579-51E3-D715-92AF-311B8402E406}"/>
          </ac:spMkLst>
        </pc:spChg>
        <pc:spChg chg="add mod">
          <ac:chgData name="Seetharam, Ram V" userId="ab2d7ad4-a4fc-4704-93c5-a9421df4ceac" providerId="ADAL" clId="{857C276C-5683-4A6A-A5E8-ACAF519E0AF2}" dt="2025-03-18T21:10:54.039" v="1019" actId="20577"/>
          <ac:spMkLst>
            <pc:docMk/>
            <pc:sldMk cId="1451060939" sldId="269"/>
            <ac:spMk id="10" creationId="{50E85ED8-BBE2-48C2-1ABA-31D854339E5C}"/>
          </ac:spMkLst>
        </pc:spChg>
        <pc:picChg chg="add del mod">
          <ac:chgData name="Seetharam, Ram V" userId="ab2d7ad4-a4fc-4704-93c5-a9421df4ceac" providerId="ADAL" clId="{857C276C-5683-4A6A-A5E8-ACAF519E0AF2}" dt="2025-03-18T21:08:01.315" v="830" actId="478"/>
          <ac:picMkLst>
            <pc:docMk/>
            <pc:sldMk cId="1451060939" sldId="269"/>
            <ac:picMk id="7" creationId="{ACC58A7C-96C5-8C24-31E4-00373E51E092}"/>
          </ac:picMkLst>
        </pc:picChg>
      </pc:sldChg>
      <pc:sldChg chg="addSp modSp mod">
        <pc:chgData name="Seetharam, Ram V" userId="ab2d7ad4-a4fc-4704-93c5-a9421df4ceac" providerId="ADAL" clId="{857C276C-5683-4A6A-A5E8-ACAF519E0AF2}" dt="2025-03-18T21:00:09.868" v="441" actId="20577"/>
        <pc:sldMkLst>
          <pc:docMk/>
          <pc:sldMk cId="2688097837" sldId="270"/>
        </pc:sldMkLst>
        <pc:spChg chg="mod">
          <ac:chgData name="Seetharam, Ram V" userId="ab2d7ad4-a4fc-4704-93c5-a9421df4ceac" providerId="ADAL" clId="{857C276C-5683-4A6A-A5E8-ACAF519E0AF2}" dt="2025-03-18T21:00:09.868" v="441" actId="20577"/>
          <ac:spMkLst>
            <pc:docMk/>
            <pc:sldMk cId="2688097837" sldId="270"/>
            <ac:spMk id="2" creationId="{A5909798-6E29-55FA-820A-4218C87FB39F}"/>
          </ac:spMkLst>
        </pc:spChg>
        <pc:spChg chg="mod">
          <ac:chgData name="Seetharam, Ram V" userId="ab2d7ad4-a4fc-4704-93c5-a9421df4ceac" providerId="ADAL" clId="{857C276C-5683-4A6A-A5E8-ACAF519E0AF2}" dt="2025-03-18T19:48:52.125" v="69" actId="404"/>
          <ac:spMkLst>
            <pc:docMk/>
            <pc:sldMk cId="2688097837" sldId="270"/>
            <ac:spMk id="8" creationId="{7EE2CC3B-4A52-9A7B-4E45-709EDE742674}"/>
          </ac:spMkLst>
        </pc:spChg>
        <pc:spChg chg="add mod">
          <ac:chgData name="Seetharam, Ram V" userId="ab2d7ad4-a4fc-4704-93c5-a9421df4ceac" providerId="ADAL" clId="{857C276C-5683-4A6A-A5E8-ACAF519E0AF2}" dt="2025-03-18T19:55:10.748" v="318" actId="1076"/>
          <ac:spMkLst>
            <pc:docMk/>
            <pc:sldMk cId="2688097837" sldId="270"/>
            <ac:spMk id="10" creationId="{69642287-A139-AE5B-48F1-BCF38E25B0CD}"/>
          </ac:spMkLst>
        </pc:spChg>
        <pc:spChg chg="add mod">
          <ac:chgData name="Seetharam, Ram V" userId="ab2d7ad4-a4fc-4704-93c5-a9421df4ceac" providerId="ADAL" clId="{857C276C-5683-4A6A-A5E8-ACAF519E0AF2}" dt="2025-03-18T19:57:24.417" v="433" actId="20577"/>
          <ac:spMkLst>
            <pc:docMk/>
            <pc:sldMk cId="2688097837" sldId="270"/>
            <ac:spMk id="12" creationId="{2627412D-0440-908C-DD23-5E47B419FED4}"/>
          </ac:spMkLst>
        </pc:spChg>
        <pc:grpChg chg="add mod">
          <ac:chgData name="Seetharam, Ram V" userId="ab2d7ad4-a4fc-4704-93c5-a9421df4ceac" providerId="ADAL" clId="{857C276C-5683-4A6A-A5E8-ACAF519E0AF2}" dt="2025-03-18T19:48:20.834" v="59" actId="14100"/>
          <ac:grpSpMkLst>
            <pc:docMk/>
            <pc:sldMk cId="2688097837" sldId="270"/>
            <ac:grpSpMk id="4" creationId="{C939E46B-419E-284D-5D1B-2670C1B97BCF}"/>
          </ac:grpSpMkLst>
        </pc:grpChg>
        <pc:picChg chg="mod">
          <ac:chgData name="Seetharam, Ram V" userId="ab2d7ad4-a4fc-4704-93c5-a9421df4ceac" providerId="ADAL" clId="{857C276C-5683-4A6A-A5E8-ACAF519E0AF2}" dt="2025-03-18T19:56:20.239" v="366" actId="1076"/>
          <ac:picMkLst>
            <pc:docMk/>
            <pc:sldMk cId="2688097837" sldId="270"/>
            <ac:picMk id="6" creationId="{0CCF3FBF-8106-C2F4-58BB-B78DC5BE85B2}"/>
          </ac:picMkLst>
        </pc:picChg>
        <pc:picChg chg="mod">
          <ac:chgData name="Seetharam, Ram V" userId="ab2d7ad4-a4fc-4704-93c5-a9421df4ceac" providerId="ADAL" clId="{857C276C-5683-4A6A-A5E8-ACAF519E0AF2}" dt="2025-03-18T19:48:04.918" v="56"/>
          <ac:picMkLst>
            <pc:docMk/>
            <pc:sldMk cId="2688097837" sldId="270"/>
            <ac:picMk id="7" creationId="{0A89083B-0951-8E31-4432-8630957943D0}"/>
          </ac:picMkLst>
        </pc:picChg>
        <pc:picChg chg="add mod">
          <ac:chgData name="Seetharam, Ram V" userId="ab2d7ad4-a4fc-4704-93c5-a9421df4ceac" providerId="ADAL" clId="{857C276C-5683-4A6A-A5E8-ACAF519E0AF2}" dt="2025-03-18T19:53:57.738" v="303" actId="1076"/>
          <ac:picMkLst>
            <pc:docMk/>
            <pc:sldMk cId="2688097837" sldId="270"/>
            <ac:picMk id="11" creationId="{77F648E9-0F2A-376F-BB88-D9774819EAA0}"/>
          </ac:picMkLst>
        </pc:picChg>
      </pc:sldChg>
    </pc:docChg>
  </pc:docChgLst>
  <pc:docChgLst>
    <pc:chgData name="Liu, Paulo" userId="8b90831d-d7ee-4e8a-a462-1a2506055c04" providerId="ADAL" clId="{B3278F66-0404-4FE0-A911-C6FC34ED9596}"/>
    <pc:docChg chg="undo redo custSel addSld delSld modSld sldOrd">
      <pc:chgData name="Liu, Paulo" userId="8b90831d-d7ee-4e8a-a462-1a2506055c04" providerId="ADAL" clId="{B3278F66-0404-4FE0-A911-C6FC34ED9596}" dt="2025-03-06T19:20:57.779" v="1606" actId="122"/>
      <pc:docMkLst>
        <pc:docMk/>
      </pc:docMkLst>
      <pc:sldChg chg="modSp mod">
        <pc:chgData name="Liu, Paulo" userId="8b90831d-d7ee-4e8a-a462-1a2506055c04" providerId="ADAL" clId="{B3278F66-0404-4FE0-A911-C6FC34ED9596}" dt="2025-03-06T14:12:57.428" v="1435" actId="1076"/>
        <pc:sldMkLst>
          <pc:docMk/>
          <pc:sldMk cId="1039458452" sldId="256"/>
        </pc:sldMkLst>
        <pc:spChg chg="mod">
          <ac:chgData name="Liu, Paulo" userId="8b90831d-d7ee-4e8a-a462-1a2506055c04" providerId="ADAL" clId="{B3278F66-0404-4FE0-A911-C6FC34ED9596}" dt="2025-03-06T14:05:02.203" v="1427" actId="255"/>
          <ac:spMkLst>
            <pc:docMk/>
            <pc:sldMk cId="1039458452" sldId="256"/>
            <ac:spMk id="7" creationId="{05068AE2-C35E-564E-BF6F-50630DC5D098}"/>
          </ac:spMkLst>
        </pc:spChg>
        <pc:spChg chg="mod">
          <ac:chgData name="Liu, Paulo" userId="8b90831d-d7ee-4e8a-a462-1a2506055c04" providerId="ADAL" clId="{B3278F66-0404-4FE0-A911-C6FC34ED9596}" dt="2025-03-06T14:12:51.970" v="1433" actId="20577"/>
          <ac:spMkLst>
            <pc:docMk/>
            <pc:sldMk cId="1039458452" sldId="256"/>
            <ac:spMk id="9" creationId="{87791652-DC25-8C42-86F8-9ED915E0885E}"/>
          </ac:spMkLst>
        </pc:spChg>
        <pc:picChg chg="mod">
          <ac:chgData name="Liu, Paulo" userId="8b90831d-d7ee-4e8a-a462-1a2506055c04" providerId="ADAL" clId="{B3278F66-0404-4FE0-A911-C6FC34ED9596}" dt="2025-03-06T14:12:57.428" v="1435" actId="1076"/>
          <ac:picMkLst>
            <pc:docMk/>
            <pc:sldMk cId="1039458452" sldId="256"/>
            <ac:picMk id="13" creationId="{EA317368-9375-A222-15E5-4B7EADD19D00}"/>
          </ac:picMkLst>
        </pc:picChg>
      </pc:sldChg>
      <pc:sldChg chg="ord">
        <pc:chgData name="Liu, Paulo" userId="8b90831d-d7ee-4e8a-a462-1a2506055c04" providerId="ADAL" clId="{B3278F66-0404-4FE0-A911-C6FC34ED9596}" dt="2025-03-03T16:57:30.584" v="215"/>
        <pc:sldMkLst>
          <pc:docMk/>
          <pc:sldMk cId="2152098052" sldId="261"/>
        </pc:sldMkLst>
      </pc:sldChg>
      <pc:sldChg chg="addSp delSp modSp mod">
        <pc:chgData name="Liu, Paulo" userId="8b90831d-d7ee-4e8a-a462-1a2506055c04" providerId="ADAL" clId="{B3278F66-0404-4FE0-A911-C6FC34ED9596}" dt="2025-03-06T19:19:02.097" v="1593" actId="1076"/>
        <pc:sldMkLst>
          <pc:docMk/>
          <pc:sldMk cId="1551157217" sldId="262"/>
        </pc:sldMkLst>
        <pc:spChg chg="mod">
          <ac:chgData name="Liu, Paulo" userId="8b90831d-d7ee-4e8a-a462-1a2506055c04" providerId="ADAL" clId="{B3278F66-0404-4FE0-A911-C6FC34ED9596}" dt="2025-03-03T16:49:04.123" v="174" actId="20577"/>
          <ac:spMkLst>
            <pc:docMk/>
            <pc:sldMk cId="1551157217" sldId="262"/>
            <ac:spMk id="2" creationId="{AD2BB76B-75DE-DD53-30DD-9ADB680EA4ED}"/>
          </ac:spMkLst>
        </pc:spChg>
        <pc:spChg chg="add del mod">
          <ac:chgData name="Liu, Paulo" userId="8b90831d-d7ee-4e8a-a462-1a2506055c04" providerId="ADAL" clId="{B3278F66-0404-4FE0-A911-C6FC34ED9596}" dt="2025-03-03T18:15:09.883" v="475"/>
          <ac:spMkLst>
            <pc:docMk/>
            <pc:sldMk cId="1551157217" sldId="262"/>
            <ac:spMk id="5" creationId="{7C66144C-A37C-ED62-8048-C5ADEEE94832}"/>
          </ac:spMkLst>
        </pc:spChg>
        <pc:spChg chg="add mod">
          <ac:chgData name="Liu, Paulo" userId="8b90831d-d7ee-4e8a-a462-1a2506055c04" providerId="ADAL" clId="{B3278F66-0404-4FE0-A911-C6FC34ED9596}" dt="2025-03-06T19:18:12.346" v="1588" actId="1076"/>
          <ac:spMkLst>
            <pc:docMk/>
            <pc:sldMk cId="1551157217" sldId="262"/>
            <ac:spMk id="11" creationId="{A7ECF432-D862-DE65-82BC-75848DFC953A}"/>
          </ac:spMkLst>
        </pc:spChg>
        <pc:spChg chg="add mod">
          <ac:chgData name="Liu, Paulo" userId="8b90831d-d7ee-4e8a-a462-1a2506055c04" providerId="ADAL" clId="{B3278F66-0404-4FE0-A911-C6FC34ED9596}" dt="2025-03-06T19:18:01.817" v="1587" actId="1076"/>
          <ac:spMkLst>
            <pc:docMk/>
            <pc:sldMk cId="1551157217" sldId="262"/>
            <ac:spMk id="13" creationId="{C622E921-3902-BF0B-E36D-1640584C5203}"/>
          </ac:spMkLst>
        </pc:spChg>
        <pc:spChg chg="add mod">
          <ac:chgData name="Liu, Paulo" userId="8b90831d-d7ee-4e8a-a462-1a2506055c04" providerId="ADAL" clId="{B3278F66-0404-4FE0-A911-C6FC34ED9596}" dt="2025-03-06T19:19:02.097" v="1593" actId="1076"/>
          <ac:spMkLst>
            <pc:docMk/>
            <pc:sldMk cId="1551157217" sldId="262"/>
            <ac:spMk id="15" creationId="{B0BB16FC-03C1-5102-5DF0-84B0423399A1}"/>
          </ac:spMkLst>
        </pc:spChg>
        <pc:picChg chg="add mod modCrop">
          <ac:chgData name="Liu, Paulo" userId="8b90831d-d7ee-4e8a-a462-1a2506055c04" providerId="ADAL" clId="{B3278F66-0404-4FE0-A911-C6FC34ED9596}" dt="2025-03-06T19:18:01.817" v="1587" actId="1076"/>
          <ac:picMkLst>
            <pc:docMk/>
            <pc:sldMk cId="1551157217" sldId="262"/>
            <ac:picMk id="7" creationId="{D62F137F-18D8-36D1-53DA-C59EA6E63FFE}"/>
          </ac:picMkLst>
        </pc:picChg>
        <pc:picChg chg="add mod ord modCrop">
          <ac:chgData name="Liu, Paulo" userId="8b90831d-d7ee-4e8a-a462-1a2506055c04" providerId="ADAL" clId="{B3278F66-0404-4FE0-A911-C6FC34ED9596}" dt="2025-03-06T19:18:01.817" v="1587" actId="1076"/>
          <ac:picMkLst>
            <pc:docMk/>
            <pc:sldMk cId="1551157217" sldId="262"/>
            <ac:picMk id="8" creationId="{CC38E4E0-8353-EAC0-1EFF-317D87102B2E}"/>
          </ac:picMkLst>
        </pc:picChg>
        <pc:picChg chg="add mod modCrop">
          <ac:chgData name="Liu, Paulo" userId="8b90831d-d7ee-4e8a-a462-1a2506055c04" providerId="ADAL" clId="{B3278F66-0404-4FE0-A911-C6FC34ED9596}" dt="2025-03-06T19:18:40.257" v="1592" actId="1076"/>
          <ac:picMkLst>
            <pc:docMk/>
            <pc:sldMk cId="1551157217" sldId="262"/>
            <ac:picMk id="9" creationId="{408D26B1-9D41-5341-9352-848C63E45BE6}"/>
          </ac:picMkLst>
        </pc:picChg>
      </pc:sldChg>
      <pc:sldChg chg="add del ord">
        <pc:chgData name="Liu, Paulo" userId="8b90831d-d7ee-4e8a-a462-1a2506055c04" providerId="ADAL" clId="{B3278F66-0404-4FE0-A911-C6FC34ED9596}" dt="2025-03-03T16:57:21.234" v="213"/>
        <pc:sldMkLst>
          <pc:docMk/>
          <pc:sldMk cId="4062515047" sldId="263"/>
        </pc:sldMkLst>
      </pc:sldChg>
      <pc:sldChg chg="add del ord">
        <pc:chgData name="Liu, Paulo" userId="8b90831d-d7ee-4e8a-a462-1a2506055c04" providerId="ADAL" clId="{B3278F66-0404-4FE0-A911-C6FC34ED9596}" dt="2025-03-03T16:57:21.234" v="213"/>
        <pc:sldMkLst>
          <pc:docMk/>
          <pc:sldMk cId="1116667793" sldId="264"/>
        </pc:sldMkLst>
      </pc:sldChg>
      <pc:sldChg chg="addSp delSp modSp add mod ord">
        <pc:chgData name="Liu, Paulo" userId="8b90831d-d7ee-4e8a-a462-1a2506055c04" providerId="ADAL" clId="{B3278F66-0404-4FE0-A911-C6FC34ED9596}" dt="2025-03-06T19:20:57.779" v="1606" actId="122"/>
        <pc:sldMkLst>
          <pc:docMk/>
          <pc:sldMk cId="1489676539" sldId="265"/>
        </pc:sldMkLst>
        <pc:spChg chg="mod">
          <ac:chgData name="Liu, Paulo" userId="8b90831d-d7ee-4e8a-a462-1a2506055c04" providerId="ADAL" clId="{B3278F66-0404-4FE0-A911-C6FC34ED9596}" dt="2025-03-04T15:16:09.510" v="1234" actId="20577"/>
          <ac:spMkLst>
            <pc:docMk/>
            <pc:sldMk cId="1489676539" sldId="265"/>
            <ac:spMk id="2" creationId="{A9D06303-3C31-C6BC-40C1-9A11E8BD1F67}"/>
          </ac:spMkLst>
        </pc:spChg>
        <pc:spChg chg="mod">
          <ac:chgData name="Liu, Paulo" userId="8b90831d-d7ee-4e8a-a462-1a2506055c04" providerId="ADAL" clId="{B3278F66-0404-4FE0-A911-C6FC34ED9596}" dt="2025-03-03T18:15:14.067" v="476"/>
          <ac:spMkLst>
            <pc:docMk/>
            <pc:sldMk cId="1489676539" sldId="265"/>
            <ac:spMk id="5" creationId="{21C06E23-1865-B8AD-FB29-D9EDC65BFA69}"/>
          </ac:spMkLst>
        </pc:spChg>
        <pc:spChg chg="add mod">
          <ac:chgData name="Liu, Paulo" userId="8b90831d-d7ee-4e8a-a462-1a2506055c04" providerId="ADAL" clId="{B3278F66-0404-4FE0-A911-C6FC34ED9596}" dt="2025-03-06T19:20:53.867" v="1605" actId="122"/>
          <ac:spMkLst>
            <pc:docMk/>
            <pc:sldMk cId="1489676539" sldId="265"/>
            <ac:spMk id="12" creationId="{7C479D6D-D53D-09DC-8D9D-53DC3BFDC9E2}"/>
          </ac:spMkLst>
        </pc:spChg>
        <pc:spChg chg="add mod">
          <ac:chgData name="Liu, Paulo" userId="8b90831d-d7ee-4e8a-a462-1a2506055c04" providerId="ADAL" clId="{B3278F66-0404-4FE0-A911-C6FC34ED9596}" dt="2025-03-06T19:20:51.196" v="1604" actId="122"/>
          <ac:spMkLst>
            <pc:docMk/>
            <pc:sldMk cId="1489676539" sldId="265"/>
            <ac:spMk id="18" creationId="{15B23238-B7B4-F294-8F5C-3420B29DE4AA}"/>
          </ac:spMkLst>
        </pc:spChg>
        <pc:spChg chg="add mod">
          <ac:chgData name="Liu, Paulo" userId="8b90831d-d7ee-4e8a-a462-1a2506055c04" providerId="ADAL" clId="{B3278F66-0404-4FE0-A911-C6FC34ED9596}" dt="2025-03-04T15:18:53.213" v="1391" actId="20577"/>
          <ac:spMkLst>
            <pc:docMk/>
            <pc:sldMk cId="1489676539" sldId="265"/>
            <ac:spMk id="19" creationId="{DEEBF31C-29B8-2E0C-1037-6312FE1A75C2}"/>
          </ac:spMkLst>
        </pc:spChg>
        <pc:picChg chg="add mod">
          <ac:chgData name="Liu, Paulo" userId="8b90831d-d7ee-4e8a-a462-1a2506055c04" providerId="ADAL" clId="{B3278F66-0404-4FE0-A911-C6FC34ED9596}" dt="2025-03-03T17:02:07.274" v="339" actId="1076"/>
          <ac:picMkLst>
            <pc:docMk/>
            <pc:sldMk cId="1489676539" sldId="265"/>
            <ac:picMk id="10" creationId="{63429A0B-8990-352A-DCFB-EBB38C7D0B5B}"/>
          </ac:picMkLst>
        </pc:picChg>
      </pc:sldChg>
      <pc:sldChg chg="addSp delSp modSp add mod">
        <pc:chgData name="Liu, Paulo" userId="8b90831d-d7ee-4e8a-a462-1a2506055c04" providerId="ADAL" clId="{B3278F66-0404-4FE0-A911-C6FC34ED9596}" dt="2025-03-05T14:42:44.042" v="1419" actId="122"/>
        <pc:sldMkLst>
          <pc:docMk/>
          <pc:sldMk cId="215488689" sldId="266"/>
        </pc:sldMkLst>
        <pc:spChg chg="mod">
          <ac:chgData name="Liu, Paulo" userId="8b90831d-d7ee-4e8a-a462-1a2506055c04" providerId="ADAL" clId="{B3278F66-0404-4FE0-A911-C6FC34ED9596}" dt="2025-03-03T20:11:10.831" v="725" actId="20577"/>
          <ac:spMkLst>
            <pc:docMk/>
            <pc:sldMk cId="215488689" sldId="266"/>
            <ac:spMk id="2" creationId="{58D6BF5C-4001-5197-0BB1-6CF51A6DD01F}"/>
          </ac:spMkLst>
        </pc:spChg>
        <pc:spChg chg="mod">
          <ac:chgData name="Liu, Paulo" userId="8b90831d-d7ee-4e8a-a462-1a2506055c04" providerId="ADAL" clId="{B3278F66-0404-4FE0-A911-C6FC34ED9596}" dt="2025-03-03T18:15:21.332" v="478"/>
          <ac:spMkLst>
            <pc:docMk/>
            <pc:sldMk cId="215488689" sldId="266"/>
            <ac:spMk id="5" creationId="{5E9C1E28-EBF3-3953-3460-5ED73BDC3B62}"/>
          </ac:spMkLst>
        </pc:spChg>
        <pc:spChg chg="add mod">
          <ac:chgData name="Liu, Paulo" userId="8b90831d-d7ee-4e8a-a462-1a2506055c04" providerId="ADAL" clId="{B3278F66-0404-4FE0-A911-C6FC34ED9596}" dt="2025-03-05T14:42:41.050" v="1418" actId="122"/>
          <ac:spMkLst>
            <pc:docMk/>
            <pc:sldMk cId="215488689" sldId="266"/>
            <ac:spMk id="18" creationId="{298A2E32-7C66-8292-C674-ADB6AAB061FC}"/>
          </ac:spMkLst>
        </pc:spChg>
      </pc:sldChg>
      <pc:sldChg chg="new del">
        <pc:chgData name="Liu, Paulo" userId="8b90831d-d7ee-4e8a-a462-1a2506055c04" providerId="ADAL" clId="{B3278F66-0404-4FE0-A911-C6FC34ED9596}" dt="2025-03-03T16:58:44.869" v="255" actId="680"/>
        <pc:sldMkLst>
          <pc:docMk/>
          <pc:sldMk cId="1312947725" sldId="267"/>
        </pc:sldMkLst>
      </pc:sldChg>
      <pc:sldChg chg="delSp modSp add mod">
        <pc:chgData name="Liu, Paulo" userId="8b90831d-d7ee-4e8a-a462-1a2506055c04" providerId="ADAL" clId="{B3278F66-0404-4FE0-A911-C6FC34ED9596}" dt="2025-03-06T19:14:03.085" v="1583" actId="14100"/>
        <pc:sldMkLst>
          <pc:docMk/>
          <pc:sldMk cId="2180702650" sldId="267"/>
        </pc:sldMkLst>
        <pc:spChg chg="mod">
          <ac:chgData name="Liu, Paulo" userId="8b90831d-d7ee-4e8a-a462-1a2506055c04" providerId="ADAL" clId="{B3278F66-0404-4FE0-A911-C6FC34ED9596}" dt="2025-03-03T16:58:52.020" v="275" actId="20577"/>
          <ac:spMkLst>
            <pc:docMk/>
            <pc:sldMk cId="2180702650" sldId="267"/>
            <ac:spMk id="2" creationId="{D334C2E8-6D09-0F03-1D78-B36D17FB220C}"/>
          </ac:spMkLst>
        </pc:spChg>
        <pc:spChg chg="mod">
          <ac:chgData name="Liu, Paulo" userId="8b90831d-d7ee-4e8a-a462-1a2506055c04" providerId="ADAL" clId="{B3278F66-0404-4FE0-A911-C6FC34ED9596}" dt="2025-03-06T19:14:03.085" v="1583" actId="14100"/>
          <ac:spMkLst>
            <pc:docMk/>
            <pc:sldMk cId="2180702650" sldId="267"/>
            <ac:spMk id="4" creationId="{4B695474-227E-5A95-0B0C-661BA35DEA99}"/>
          </ac:spMkLst>
        </pc:spChg>
        <pc:spChg chg="mod">
          <ac:chgData name="Liu, Paulo" userId="8b90831d-d7ee-4e8a-a462-1a2506055c04" providerId="ADAL" clId="{B3278F66-0404-4FE0-A911-C6FC34ED9596}" dt="2025-03-03T18:15:30.963" v="480"/>
          <ac:spMkLst>
            <pc:docMk/>
            <pc:sldMk cId="2180702650" sldId="267"/>
            <ac:spMk id="5" creationId="{F17130AD-DFE2-3FE9-CD78-BE99781B957A}"/>
          </ac:spMkLst>
        </pc:spChg>
      </pc:sldChg>
      <pc:sldChg chg="modSp add mod">
        <pc:chgData name="Liu, Paulo" userId="8b90831d-d7ee-4e8a-a462-1a2506055c04" providerId="ADAL" clId="{B3278F66-0404-4FE0-A911-C6FC34ED9596}" dt="2025-03-03T23:16:41.267" v="1090" actId="1076"/>
        <pc:sldMkLst>
          <pc:docMk/>
          <pc:sldMk cId="3741935140" sldId="268"/>
        </pc:sldMkLst>
        <pc:spChg chg="mod">
          <ac:chgData name="Liu, Paulo" userId="8b90831d-d7ee-4e8a-a462-1a2506055c04" providerId="ADAL" clId="{B3278F66-0404-4FE0-A911-C6FC34ED9596}" dt="2025-03-03T18:15:24.587" v="479"/>
          <ac:spMkLst>
            <pc:docMk/>
            <pc:sldMk cId="3741935140" sldId="268"/>
            <ac:spMk id="5" creationId="{0F6A0D4D-FA88-7E06-53E9-9E288E117B46}"/>
          </ac:spMkLst>
        </pc:spChg>
        <pc:picChg chg="mod">
          <ac:chgData name="Liu, Paulo" userId="8b90831d-d7ee-4e8a-a462-1a2506055c04" providerId="ADAL" clId="{B3278F66-0404-4FE0-A911-C6FC34ED9596}" dt="2025-03-03T23:16:41.267" v="1090" actId="1076"/>
          <ac:picMkLst>
            <pc:docMk/>
            <pc:sldMk cId="3741935140" sldId="268"/>
            <ac:picMk id="11" creationId="{314ED2AD-7066-FD99-76E2-7D35A6E3D658}"/>
          </ac:picMkLst>
        </pc:picChg>
      </pc:sldChg>
      <pc:sldChg chg="addSp delSp modSp add mod">
        <pc:chgData name="Liu, Paulo" userId="8b90831d-d7ee-4e8a-a462-1a2506055c04" providerId="ADAL" clId="{B3278F66-0404-4FE0-A911-C6FC34ED9596}" dt="2025-03-06T19:19:52.384" v="1599" actId="1076"/>
        <pc:sldMkLst>
          <pc:docMk/>
          <pc:sldMk cId="1451060939" sldId="269"/>
        </pc:sldMkLst>
        <pc:spChg chg="add mod">
          <ac:chgData name="Liu, Paulo" userId="8b90831d-d7ee-4e8a-a462-1a2506055c04" providerId="ADAL" clId="{B3278F66-0404-4FE0-A911-C6FC34ED9596}" dt="2025-03-06T19:19:25.873" v="1595" actId="14100"/>
          <ac:spMkLst>
            <pc:docMk/>
            <pc:sldMk cId="1451060939" sldId="269"/>
            <ac:spMk id="4" creationId="{BF3DE579-51E3-D715-92AF-311B8402E406}"/>
          </ac:spMkLst>
        </pc:spChg>
        <pc:spChg chg="mod">
          <ac:chgData name="Liu, Paulo" userId="8b90831d-d7ee-4e8a-a462-1a2506055c04" providerId="ADAL" clId="{B3278F66-0404-4FE0-A911-C6FC34ED9596}" dt="2025-03-03T18:15:17.123" v="477"/>
          <ac:spMkLst>
            <pc:docMk/>
            <pc:sldMk cId="1451060939" sldId="269"/>
            <ac:spMk id="5" creationId="{09EE4CCE-4437-9E04-AF47-7480042DCDF1}"/>
          </ac:spMkLst>
        </pc:spChg>
        <pc:spChg chg="add mod">
          <ac:chgData name="Liu, Paulo" userId="8b90831d-d7ee-4e8a-a462-1a2506055c04" providerId="ADAL" clId="{B3278F66-0404-4FE0-A911-C6FC34ED9596}" dt="2025-03-06T19:19:52.384" v="1599" actId="1076"/>
          <ac:spMkLst>
            <pc:docMk/>
            <pc:sldMk cId="1451060939" sldId="269"/>
            <ac:spMk id="8" creationId="{D2F49DDB-97F9-D03D-A026-39B7D59484BE}"/>
          </ac:spMkLst>
        </pc:spChg>
        <pc:picChg chg="add mod modCrop">
          <ac:chgData name="Liu, Paulo" userId="8b90831d-d7ee-4e8a-a462-1a2506055c04" providerId="ADAL" clId="{B3278F66-0404-4FE0-A911-C6FC34ED9596}" dt="2025-03-06T19:19:47.881" v="1598" actId="1076"/>
          <ac:picMkLst>
            <pc:docMk/>
            <pc:sldMk cId="1451060939" sldId="269"/>
            <ac:picMk id="6" creationId="{134CCBD0-5E82-CC99-D56A-7BD8F3BA1DA0}"/>
          </ac:picMkLst>
        </pc:picChg>
        <pc:picChg chg="add mod modCrop">
          <ac:chgData name="Liu, Paulo" userId="8b90831d-d7ee-4e8a-a462-1a2506055c04" providerId="ADAL" clId="{B3278F66-0404-4FE0-A911-C6FC34ED9596}" dt="2025-03-06T19:19:47.881" v="1598" actId="1076"/>
          <ac:picMkLst>
            <pc:docMk/>
            <pc:sldMk cId="1451060939" sldId="269"/>
            <ac:picMk id="9" creationId="{ACDC84E3-D94D-2C90-8925-4CA21EB8CF51}"/>
          </ac:picMkLst>
        </pc:picChg>
      </pc:sldChg>
      <pc:sldChg chg="delSp modSp add mod ord">
        <pc:chgData name="Liu, Paulo" userId="8b90831d-d7ee-4e8a-a462-1a2506055c04" providerId="ADAL" clId="{B3278F66-0404-4FE0-A911-C6FC34ED9596}" dt="2025-03-06T19:17:37.826" v="1586" actId="1076"/>
        <pc:sldMkLst>
          <pc:docMk/>
          <pc:sldMk cId="2688097837" sldId="270"/>
        </pc:sldMkLst>
        <pc:spChg chg="mod">
          <ac:chgData name="Liu, Paulo" userId="8b90831d-d7ee-4e8a-a462-1a2506055c04" providerId="ADAL" clId="{B3278F66-0404-4FE0-A911-C6FC34ED9596}" dt="2025-03-06T19:17:37.826" v="1586" actId="1076"/>
          <ac:spMkLst>
            <pc:docMk/>
            <pc:sldMk cId="2688097837" sldId="270"/>
            <ac:spMk id="5" creationId="{1D1441DB-6466-27E2-44C4-9BBEAF3D091E}"/>
          </ac:spMkLst>
        </pc:spChg>
        <pc:picChg chg="mod">
          <ac:chgData name="Liu, Paulo" userId="8b90831d-d7ee-4e8a-a462-1a2506055c04" providerId="ADAL" clId="{B3278F66-0404-4FE0-A911-C6FC34ED9596}" dt="2025-03-06T19:17:33.409" v="1584" actId="1076"/>
          <ac:picMkLst>
            <pc:docMk/>
            <pc:sldMk cId="2688097837" sldId="270"/>
            <ac:picMk id="6" creationId="{0CCF3FBF-8106-C2F4-58BB-B78DC5BE85B2}"/>
          </ac:picMkLst>
        </pc:picChg>
      </pc:sldChg>
      <pc:sldChg chg="new add del">
        <pc:chgData name="Liu, Paulo" userId="8b90831d-d7ee-4e8a-a462-1a2506055c04" providerId="ADAL" clId="{B3278F66-0404-4FE0-A911-C6FC34ED9596}" dt="2025-03-05T14:41:43.699" v="1413" actId="47"/>
        <pc:sldMkLst>
          <pc:docMk/>
          <pc:sldMk cId="3113037814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23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43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A6E6F8-8C1A-7444-AE32-73C94AF7FB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6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A317368-9375-A222-15E5-4B7EADD19D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9478D5-EF5D-2549-9162-1C812B1D74AC}"/>
              </a:ext>
            </a:extLst>
          </p:cNvPr>
          <p:cNvSpPr/>
          <p:nvPr/>
        </p:nvSpPr>
        <p:spPr>
          <a:xfrm>
            <a:off x="0" y="5257801"/>
            <a:ext cx="12192000" cy="1600200"/>
          </a:xfrm>
          <a:prstGeom prst="rect">
            <a:avLst/>
          </a:prstGeom>
          <a:solidFill>
            <a:srgbClr val="01305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per No. Paper Title">
            <a:extLst>
              <a:ext uri="{FF2B5EF4-FFF2-40B4-BE49-F238E27FC236}">
                <a16:creationId xmlns:a16="http://schemas.microsoft.com/office/drawing/2014/main" id="{05068AE2-C35E-564E-BF6F-50630DC5D098}"/>
              </a:ext>
            </a:extLst>
          </p:cNvPr>
          <p:cNvSpPr txBox="1"/>
          <p:nvPr/>
        </p:nvSpPr>
        <p:spPr>
          <a:xfrm>
            <a:off x="1" y="5511398"/>
            <a:ext cx="12191996" cy="56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30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OTC-35964-MS  |  </a:t>
            </a:r>
            <a:r>
              <a:rPr lang="en-US" sz="30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Repurposing GOM Platforms for Wind Power and Hydrogen</a:t>
            </a:r>
            <a:endParaRPr lang="en-GB" sz="305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91652-DC25-8C42-86F8-9ED915E0885E}"/>
              </a:ext>
            </a:extLst>
          </p:cNvPr>
          <p:cNvSpPr txBox="1"/>
          <p:nvPr/>
        </p:nvSpPr>
        <p:spPr>
          <a:xfrm>
            <a:off x="-3" y="6142477"/>
            <a:ext cx="121919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000" b="1" dirty="0">
                <a:solidFill>
                  <a:schemeClr val="bg1"/>
                </a:solidFill>
                <a:sym typeface="Helvetica"/>
              </a:rPr>
              <a:t>Paulo Liu, Yugbhai Patel, Muhammad Younas, and Ram Seetharam / ROICE Program, University of Houston</a:t>
            </a:r>
            <a:endParaRPr lang="en-GB" sz="2000" b="1" dirty="0">
              <a:solidFill>
                <a:schemeClr val="bg1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3945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0DCB6-1053-3E93-C360-4A454CB4A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per No. Paper Title">
            <a:extLst>
              <a:ext uri="{FF2B5EF4-FFF2-40B4-BE49-F238E27FC236}">
                <a16:creationId xmlns:a16="http://schemas.microsoft.com/office/drawing/2014/main" id="{A5909798-6E29-55FA-820A-4218C87FB39F}"/>
              </a:ext>
            </a:extLst>
          </p:cNvPr>
          <p:cNvSpPr txBox="1"/>
          <p:nvPr/>
        </p:nvSpPr>
        <p:spPr>
          <a:xfrm>
            <a:off x="494270" y="1016129"/>
            <a:ext cx="11186984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4000" dirty="0">
                <a:solidFill>
                  <a:srgbClr val="01305C"/>
                </a:solidFill>
                <a:latin typeface="+mj-lt"/>
              </a:rPr>
              <a:t>Repurposing Offshore Infrastructure for </a:t>
            </a:r>
          </a:p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4000" dirty="0">
                <a:solidFill>
                  <a:srgbClr val="01305C"/>
                </a:solidFill>
                <a:latin typeface="+mj-lt"/>
              </a:rPr>
              <a:t>Continued Energy (ROICE)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AD8071-59AC-3485-5206-112B6CF92344}"/>
              </a:ext>
            </a:extLst>
          </p:cNvPr>
          <p:cNvCxnSpPr>
            <a:cxnSpLocks/>
          </p:cNvCxnSpPr>
          <p:nvPr/>
        </p:nvCxnSpPr>
        <p:spPr>
          <a:xfrm>
            <a:off x="564292" y="2251251"/>
            <a:ext cx="11116962" cy="0"/>
          </a:xfrm>
          <a:prstGeom prst="line">
            <a:avLst/>
          </a:prstGeom>
          <a:ln w="12700">
            <a:solidFill>
              <a:srgbClr val="FAA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per # • Paper Title • Presenter Name">
            <a:extLst>
              <a:ext uri="{FF2B5EF4-FFF2-40B4-BE49-F238E27FC236}">
                <a16:creationId xmlns:a16="http://schemas.microsoft.com/office/drawing/2014/main" id="{1D1441DB-6466-27E2-44C4-9BBEAF3D091E}"/>
              </a:ext>
            </a:extLst>
          </p:cNvPr>
          <p:cNvSpPr txBox="1"/>
          <p:nvPr/>
        </p:nvSpPr>
        <p:spPr>
          <a:xfrm>
            <a:off x="0" y="6335096"/>
            <a:ext cx="121920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/>
            </a:lvl1pPr>
          </a:lstStyle>
          <a:p>
            <a:r>
              <a:rPr lang="en-US" dirty="0">
                <a:solidFill>
                  <a:srgbClr val="01305C"/>
                </a:solidFill>
              </a:rPr>
              <a:t>OTC-35964-MS</a:t>
            </a:r>
            <a:r>
              <a:rPr dirty="0">
                <a:solidFill>
                  <a:srgbClr val="01305C"/>
                </a:solidFill>
              </a:rPr>
              <a:t> • </a:t>
            </a:r>
            <a:r>
              <a:rPr lang="en-US" dirty="0">
                <a:solidFill>
                  <a:srgbClr val="01305C"/>
                </a:solidFill>
              </a:rPr>
              <a:t>Repurposing Typical GOM Platforms for Wind Power and Hydrogen Generation - Design and Economics </a:t>
            </a:r>
            <a:r>
              <a:rPr dirty="0">
                <a:solidFill>
                  <a:srgbClr val="01305C"/>
                </a:solidFill>
              </a:rPr>
              <a:t>• </a:t>
            </a:r>
            <a:r>
              <a:rPr lang="en-US" dirty="0">
                <a:solidFill>
                  <a:srgbClr val="01305C"/>
                </a:solidFill>
              </a:rPr>
              <a:t>Paulo Liu and Ram Seetharam</a:t>
            </a:r>
            <a:endParaRPr dirty="0">
              <a:solidFill>
                <a:srgbClr val="01305C"/>
              </a:solidFill>
            </a:endParaRPr>
          </a:p>
        </p:txBody>
      </p:sp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0CCF3FBF-8106-C2F4-58BB-B78DC5BE8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1"/>
          <a:stretch/>
        </p:blipFill>
        <p:spPr bwMode="auto">
          <a:xfrm>
            <a:off x="3930927" y="2251251"/>
            <a:ext cx="8261073" cy="4031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39E46B-419E-284D-5D1B-2670C1B97BCF}"/>
              </a:ext>
            </a:extLst>
          </p:cNvPr>
          <p:cNvGrpSpPr/>
          <p:nvPr/>
        </p:nvGrpSpPr>
        <p:grpSpPr>
          <a:xfrm>
            <a:off x="105685" y="2303997"/>
            <a:ext cx="3217686" cy="2778797"/>
            <a:chOff x="7357823" y="1645659"/>
            <a:chExt cx="4520708" cy="3673576"/>
          </a:xfrm>
        </p:grpSpPr>
        <p:pic>
          <p:nvPicPr>
            <p:cNvPr id="7" name="Picture 6" descr="A logo for an offshore infrastructure company&#10;&#10;Description automatically generated">
              <a:extLst>
                <a:ext uri="{FF2B5EF4-FFF2-40B4-BE49-F238E27FC236}">
                  <a16:creationId xmlns:a16="http://schemas.microsoft.com/office/drawing/2014/main" id="{0A89083B-0951-8E31-4432-86309579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7823" y="1645659"/>
              <a:ext cx="4507456" cy="36735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E2CC3B-4A52-9A7B-4E45-709EDE742674}"/>
                </a:ext>
              </a:extLst>
            </p:cNvPr>
            <p:cNvSpPr txBox="1"/>
            <p:nvPr/>
          </p:nvSpPr>
          <p:spPr>
            <a:xfrm>
              <a:off x="10324845" y="4593491"/>
              <a:ext cx="155368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noAutofit/>
            </a:bodyPr>
            <a:lstStyle/>
            <a:p>
              <a:pPr defTabSz="0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</a:rPr>
                <a:t>for Continued Energy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642287-A139-AE5B-48F1-BCF38E25B0CD}"/>
              </a:ext>
            </a:extLst>
          </p:cNvPr>
          <p:cNvSpPr txBox="1"/>
          <p:nvPr/>
        </p:nvSpPr>
        <p:spPr>
          <a:xfrm>
            <a:off x="105685" y="5533360"/>
            <a:ext cx="60949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 fontAlgn="base">
              <a:buNone/>
            </a:pPr>
            <a:r>
              <a:rPr lang="en-US" sz="1400" b="0" i="1" dirty="0">
                <a:effectLst/>
                <a:latin typeface="Calibri" panose="020F0502020204030204" pitchFamily="34" charset="0"/>
              </a:rPr>
              <a:t>The ROICE Program at UH and its advisory group, the ROICE Program Collaborative, are committed to defining pathways to repurpose offshore infrastructure for continued commercial energy solutions.</a:t>
            </a:r>
          </a:p>
        </p:txBody>
      </p:sp>
      <p:pic>
        <p:nvPicPr>
          <p:cNvPr id="11" name="Picture 10" descr="A black and red logo&#10;&#10;Description automatically generated">
            <a:extLst>
              <a:ext uri="{FF2B5EF4-FFF2-40B4-BE49-F238E27FC236}">
                <a16:creationId xmlns:a16="http://schemas.microsoft.com/office/drawing/2014/main" id="{77F648E9-0F2A-376F-BB88-D9774819E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94"/>
          <a:stretch/>
        </p:blipFill>
        <p:spPr>
          <a:xfrm>
            <a:off x="2989896" y="4725890"/>
            <a:ext cx="625761" cy="7356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27412D-0440-908C-DD23-5E47B419FED4}"/>
              </a:ext>
            </a:extLst>
          </p:cNvPr>
          <p:cNvSpPr txBox="1"/>
          <p:nvPr/>
        </p:nvSpPr>
        <p:spPr>
          <a:xfrm>
            <a:off x="7384568" y="2478339"/>
            <a:ext cx="1696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ROICE Potential in the Gulf for Wind and Hydrogen</a:t>
            </a:r>
          </a:p>
        </p:txBody>
      </p:sp>
    </p:spTree>
    <p:extLst>
      <p:ext uri="{BB962C8B-B14F-4D97-AF65-F5344CB8AC3E}">
        <p14:creationId xmlns:p14="http://schemas.microsoft.com/office/powerpoint/2010/main" val="268809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rawing of a structure&#10;&#10;Description automatically generated">
            <a:extLst>
              <a:ext uri="{FF2B5EF4-FFF2-40B4-BE49-F238E27FC236}">
                <a16:creationId xmlns:a16="http://schemas.microsoft.com/office/drawing/2014/main" id="{CC38E4E0-8353-EAC0-1EFF-317D87102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1866" r="30648" b="32840"/>
          <a:stretch/>
        </p:blipFill>
        <p:spPr bwMode="auto">
          <a:xfrm>
            <a:off x="4826721" y="3598659"/>
            <a:ext cx="4006206" cy="2020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aper No. Paper Title">
            <a:extLst>
              <a:ext uri="{FF2B5EF4-FFF2-40B4-BE49-F238E27FC236}">
                <a16:creationId xmlns:a16="http://schemas.microsoft.com/office/drawing/2014/main" id="{AD2BB76B-75DE-DD53-30DD-9ADB680EA4ED}"/>
              </a:ext>
            </a:extLst>
          </p:cNvPr>
          <p:cNvSpPr txBox="1"/>
          <p:nvPr/>
        </p:nvSpPr>
        <p:spPr>
          <a:xfrm>
            <a:off x="494270" y="1493941"/>
            <a:ext cx="1118698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4000" dirty="0">
                <a:solidFill>
                  <a:srgbClr val="01305C"/>
                </a:solidFill>
                <a:latin typeface="+mj-lt"/>
              </a:rPr>
              <a:t>ROICE for Wind Power and Hydrogen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1B92DC-CFB8-2BDB-BCC5-E3C3D480F115}"/>
              </a:ext>
            </a:extLst>
          </p:cNvPr>
          <p:cNvCxnSpPr>
            <a:cxnSpLocks/>
          </p:cNvCxnSpPr>
          <p:nvPr/>
        </p:nvCxnSpPr>
        <p:spPr>
          <a:xfrm>
            <a:off x="564292" y="2251251"/>
            <a:ext cx="11116962" cy="0"/>
          </a:xfrm>
          <a:prstGeom prst="line">
            <a:avLst/>
          </a:prstGeom>
          <a:ln w="12700">
            <a:solidFill>
              <a:srgbClr val="FAA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per # • Paper Title • Presenter Name">
            <a:extLst>
              <a:ext uri="{FF2B5EF4-FFF2-40B4-BE49-F238E27FC236}">
                <a16:creationId xmlns:a16="http://schemas.microsoft.com/office/drawing/2014/main" id="{7C66144C-A37C-ED62-8048-C5ADEEE94832}"/>
              </a:ext>
            </a:extLst>
          </p:cNvPr>
          <p:cNvSpPr txBox="1"/>
          <p:nvPr/>
        </p:nvSpPr>
        <p:spPr>
          <a:xfrm>
            <a:off x="0" y="6335096"/>
            <a:ext cx="121920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/>
            </a:lvl1pPr>
          </a:lstStyle>
          <a:p>
            <a:r>
              <a:rPr lang="en-US" dirty="0">
                <a:solidFill>
                  <a:srgbClr val="01305C"/>
                </a:solidFill>
              </a:rPr>
              <a:t>OTC-35964-MS • Repurposing Typical GOM Platforms for Wind Power and Hydrogen Generation - Design and Economics • Paulo Liu and Ram Seetharam</a:t>
            </a:r>
          </a:p>
        </p:txBody>
      </p:sp>
      <p:pic>
        <p:nvPicPr>
          <p:cNvPr id="7" name="Picture 6" descr="A large platform in the ocean&#10;&#10;Description automatically generated">
            <a:extLst>
              <a:ext uri="{FF2B5EF4-FFF2-40B4-BE49-F238E27FC236}">
                <a16:creationId xmlns:a16="http://schemas.microsoft.com/office/drawing/2014/main" id="{D62F137F-18D8-36D1-53DA-C59EA6E63F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7" t="30566" r="34300" b="30563"/>
          <a:stretch/>
        </p:blipFill>
        <p:spPr bwMode="auto">
          <a:xfrm>
            <a:off x="275823" y="2643821"/>
            <a:ext cx="4494721" cy="2739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diagram of a blue container&#10;&#10;Description automatically generated">
            <a:extLst>
              <a:ext uri="{FF2B5EF4-FFF2-40B4-BE49-F238E27FC236}">
                <a16:creationId xmlns:a16="http://schemas.microsoft.com/office/drawing/2014/main" id="{408D26B1-9D41-5341-9352-848C63E45B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5" t="8724" r="19478" b="8642"/>
          <a:stretch/>
        </p:blipFill>
        <p:spPr bwMode="auto">
          <a:xfrm>
            <a:off x="8994876" y="3393927"/>
            <a:ext cx="2724214" cy="2085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ECF432-D862-DE65-82BC-75848DFC953A}"/>
              </a:ext>
            </a:extLst>
          </p:cNvPr>
          <p:cNvSpPr txBox="1"/>
          <p:nvPr/>
        </p:nvSpPr>
        <p:spPr>
          <a:xfrm>
            <a:off x="5410861" y="5710314"/>
            <a:ext cx="2837926" cy="6463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1305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Example Offshore Platform Structural Framework Retained to host ROICE Modules (Courtesy: Apache Corp.)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22E921-3902-BF0B-E36D-1640584C5203}"/>
              </a:ext>
            </a:extLst>
          </p:cNvPr>
          <p:cNvSpPr txBox="1"/>
          <p:nvPr/>
        </p:nvSpPr>
        <p:spPr>
          <a:xfrm>
            <a:off x="846980" y="5431436"/>
            <a:ext cx="3923564" cy="46166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1305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Example Offshore Platform To be Disconnected from Subsea Jacket (Courtesy: Hess)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BB16FC-03C1-5102-5DF0-84B0423399A1}"/>
              </a:ext>
            </a:extLst>
          </p:cNvPr>
          <p:cNvSpPr txBox="1"/>
          <p:nvPr/>
        </p:nvSpPr>
        <p:spPr>
          <a:xfrm>
            <a:off x="8847875" y="5541139"/>
            <a:ext cx="2792149" cy="46166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1305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Typical Modular Hydrogen Production Equipment (Courtesy: IMI)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DFC93-6F1E-8078-9095-FE8D02406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042" y="1144540"/>
            <a:ext cx="1381135" cy="2114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D065AD-B0DE-363B-74D1-6AA29AB43F4D}"/>
              </a:ext>
            </a:extLst>
          </p:cNvPr>
          <p:cNvSpPr txBox="1"/>
          <p:nvPr/>
        </p:nvSpPr>
        <p:spPr>
          <a:xfrm>
            <a:off x="8881221" y="1337978"/>
            <a:ext cx="1738105" cy="6463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1305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Wind Turbines Installed Around Repurposed Platform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7B534C-B490-06FC-DD52-BE4F6F2F701B}"/>
              </a:ext>
            </a:extLst>
          </p:cNvPr>
          <p:cNvSpPr txBox="1"/>
          <p:nvPr/>
        </p:nvSpPr>
        <p:spPr>
          <a:xfrm>
            <a:off x="5013434" y="2282565"/>
            <a:ext cx="4553081" cy="769437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1305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Topsides Changeout for ROICE Phase of Asset</a:t>
            </a:r>
          </a:p>
          <a:p>
            <a:pPr algn="ctr"/>
            <a:r>
              <a:rPr lang="en-US" sz="1400" i="1" dirty="0"/>
              <a:t>Wind Project: Offshore substation, transformers, switchgear</a:t>
            </a:r>
          </a:p>
          <a:p>
            <a:pPr algn="ctr"/>
            <a:r>
              <a:rPr lang="en-US" sz="1400" i="1" dirty="0"/>
              <a:t>H2 Project: Electrolyzers, rectifiers and desal units </a:t>
            </a:r>
          </a:p>
        </p:txBody>
      </p:sp>
    </p:spTree>
    <p:extLst>
      <p:ext uri="{BB962C8B-B14F-4D97-AF65-F5344CB8AC3E}">
        <p14:creationId xmlns:p14="http://schemas.microsoft.com/office/powerpoint/2010/main" val="155115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65A1E-45D3-84D9-D050-7AE1A4F30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per No. Paper Title">
            <a:extLst>
              <a:ext uri="{FF2B5EF4-FFF2-40B4-BE49-F238E27FC236}">
                <a16:creationId xmlns:a16="http://schemas.microsoft.com/office/drawing/2014/main" id="{494CB6F2-53D4-792A-0D71-AE3F3BA7E1AA}"/>
              </a:ext>
            </a:extLst>
          </p:cNvPr>
          <p:cNvSpPr txBox="1"/>
          <p:nvPr/>
        </p:nvSpPr>
        <p:spPr>
          <a:xfrm>
            <a:off x="494270" y="1493941"/>
            <a:ext cx="1118698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4000" dirty="0">
                <a:solidFill>
                  <a:srgbClr val="01305C"/>
                </a:solidFill>
                <a:latin typeface="+mj-lt"/>
              </a:rPr>
              <a:t>Project Design – Cost and Production Profiles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37C7A3-6B17-BC2D-AD88-4D2BCE607404}"/>
              </a:ext>
            </a:extLst>
          </p:cNvPr>
          <p:cNvCxnSpPr>
            <a:cxnSpLocks/>
          </p:cNvCxnSpPr>
          <p:nvPr/>
        </p:nvCxnSpPr>
        <p:spPr>
          <a:xfrm>
            <a:off x="564292" y="2251251"/>
            <a:ext cx="11116962" cy="0"/>
          </a:xfrm>
          <a:prstGeom prst="line">
            <a:avLst/>
          </a:prstGeom>
          <a:ln w="12700">
            <a:solidFill>
              <a:srgbClr val="FAA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per # • Paper Title • Presenter Name">
            <a:extLst>
              <a:ext uri="{FF2B5EF4-FFF2-40B4-BE49-F238E27FC236}">
                <a16:creationId xmlns:a16="http://schemas.microsoft.com/office/drawing/2014/main" id="{09EE4CCE-4437-9E04-AF47-7480042DCDF1}"/>
              </a:ext>
            </a:extLst>
          </p:cNvPr>
          <p:cNvSpPr txBox="1"/>
          <p:nvPr/>
        </p:nvSpPr>
        <p:spPr>
          <a:xfrm>
            <a:off x="0" y="6335096"/>
            <a:ext cx="121920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/>
            </a:lvl1pPr>
          </a:lstStyle>
          <a:p>
            <a:r>
              <a:rPr lang="en-US" dirty="0">
                <a:solidFill>
                  <a:srgbClr val="01305C"/>
                </a:solidFill>
              </a:rPr>
              <a:t>OTC-35964-MS • Repurposing Typical GOM Platforms for Wind Power and Hydrogen Generation - Design and Economics • Paulo Liu and Ram Seetharam</a:t>
            </a:r>
          </a:p>
        </p:txBody>
      </p:sp>
      <p:sp>
        <p:nvSpPr>
          <p:cNvPr id="4" name="Paper No. Paper Title">
            <a:extLst>
              <a:ext uri="{FF2B5EF4-FFF2-40B4-BE49-F238E27FC236}">
                <a16:creationId xmlns:a16="http://schemas.microsoft.com/office/drawing/2014/main" id="{BF3DE579-51E3-D715-92AF-311B8402E406}"/>
              </a:ext>
            </a:extLst>
          </p:cNvPr>
          <p:cNvSpPr txBox="1"/>
          <p:nvPr/>
        </p:nvSpPr>
        <p:spPr>
          <a:xfrm>
            <a:off x="564292" y="2404222"/>
            <a:ext cx="10143648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600" dirty="0">
                <a:solidFill>
                  <a:srgbClr val="01305C"/>
                </a:solidFill>
                <a:latin typeface="+mj-lt"/>
              </a:rPr>
              <a:t>ROICE Levelized Cost (LC) Model Used to Generate Capex, Opex, Power and Hydrogen Production Profiles over Project Period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CCBD0-5E82-CC99-D56A-7BD8F3BA1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7"/>
          <a:stretch/>
        </p:blipFill>
        <p:spPr bwMode="auto">
          <a:xfrm>
            <a:off x="7561135" y="2960673"/>
            <a:ext cx="4120119" cy="247948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F49DDB-97F9-D03D-A026-39B7D59484BE}"/>
              </a:ext>
            </a:extLst>
          </p:cNvPr>
          <p:cNvSpPr txBox="1"/>
          <p:nvPr/>
        </p:nvSpPr>
        <p:spPr>
          <a:xfrm>
            <a:off x="5633935" y="5552737"/>
            <a:ext cx="3965750" cy="27699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130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Power and Power to Hydrogen Project Capex versus Project Size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C84E3-D94D-2C90-8925-4CA21EB8C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44"/>
          <a:stretch/>
        </p:blipFill>
        <p:spPr bwMode="auto">
          <a:xfrm>
            <a:off x="3494906" y="2932671"/>
            <a:ext cx="4125558" cy="2530483"/>
          </a:xfrm>
          <a:prstGeom prst="rect">
            <a:avLst/>
          </a:prstGeom>
          <a:noFill/>
        </p:spPr>
      </p:pic>
      <p:sp>
        <p:nvSpPr>
          <p:cNvPr id="10" name="Paper No. Paper Title">
            <a:extLst>
              <a:ext uri="{FF2B5EF4-FFF2-40B4-BE49-F238E27FC236}">
                <a16:creationId xmlns:a16="http://schemas.microsoft.com/office/drawing/2014/main" id="{50E85ED8-BBE2-48C2-1ABA-31D854339E5C}"/>
              </a:ext>
            </a:extLst>
          </p:cNvPr>
          <p:cNvSpPr txBox="1"/>
          <p:nvPr/>
        </p:nvSpPr>
        <p:spPr>
          <a:xfrm>
            <a:off x="353675" y="2839071"/>
            <a:ext cx="2787216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b="1" dirty="0">
                <a:solidFill>
                  <a:srgbClr val="01305C"/>
                </a:solidFill>
                <a:sym typeface="Helvetica"/>
              </a:rPr>
              <a:t>Wind Power Generation Modeling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b="1" dirty="0">
                <a:solidFill>
                  <a:srgbClr val="01305C"/>
                </a:solidFill>
                <a:sym typeface="Helvetica"/>
              </a:rPr>
              <a:t>Hydrogen Generation Modeling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b="1" dirty="0">
                <a:solidFill>
                  <a:srgbClr val="01305C"/>
                </a:solidFill>
                <a:sym typeface="Helvetica"/>
              </a:rPr>
              <a:t>Cost Estimation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b="1" dirty="0">
                <a:solidFill>
                  <a:srgbClr val="01305C"/>
                </a:solidFill>
                <a:sym typeface="Helvetica"/>
              </a:rPr>
              <a:t>Wind Turbine Generators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b="1" dirty="0">
                <a:solidFill>
                  <a:srgbClr val="01305C"/>
                </a:solidFill>
                <a:sym typeface="Helvetica"/>
              </a:rPr>
              <a:t>Foundations and other Structure Costs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b="1" dirty="0">
                <a:solidFill>
                  <a:srgbClr val="01305C"/>
                </a:solidFill>
                <a:sym typeface="Helvetica"/>
              </a:rPr>
              <a:t>Array Cables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b="1" dirty="0">
                <a:solidFill>
                  <a:srgbClr val="01305C"/>
                </a:solidFill>
                <a:sym typeface="Helvetica"/>
              </a:rPr>
              <a:t>Export Cables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b="1" dirty="0">
                <a:solidFill>
                  <a:srgbClr val="01305C"/>
                </a:solidFill>
                <a:sym typeface="Helvetica"/>
              </a:rPr>
              <a:t>Transmission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b="1" dirty="0">
                <a:solidFill>
                  <a:srgbClr val="01305C"/>
                </a:solidFill>
                <a:sym typeface="Helvetica"/>
              </a:rPr>
              <a:t>Electrolyzer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b="1" dirty="0">
                <a:solidFill>
                  <a:srgbClr val="01305C"/>
                </a:solidFill>
                <a:sym typeface="Helvetica"/>
              </a:rPr>
              <a:t>Desalination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b="1" dirty="0">
                <a:solidFill>
                  <a:srgbClr val="01305C"/>
                </a:solidFill>
                <a:sym typeface="Helvetica"/>
              </a:rPr>
              <a:t>Pipelines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b="1" dirty="0">
                <a:solidFill>
                  <a:srgbClr val="01305C"/>
                </a:solidFill>
                <a:sym typeface="Helvetica"/>
              </a:rPr>
              <a:t>Installation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b="1" dirty="0">
                <a:solidFill>
                  <a:srgbClr val="01305C"/>
                </a:solidFill>
                <a:sym typeface="Helvetica"/>
              </a:rPr>
              <a:t>Maintenance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b="1" dirty="0">
                <a:solidFill>
                  <a:srgbClr val="01305C"/>
                </a:solidFill>
                <a:sym typeface="Helvetica"/>
              </a:rPr>
              <a:t>Oher Opex</a:t>
            </a:r>
          </a:p>
        </p:txBody>
      </p:sp>
    </p:spTree>
    <p:extLst>
      <p:ext uri="{BB962C8B-B14F-4D97-AF65-F5344CB8AC3E}">
        <p14:creationId xmlns:p14="http://schemas.microsoft.com/office/powerpoint/2010/main" val="145106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0A5CD-E718-BAB4-C223-105FC1DEA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per No. Paper Title">
            <a:extLst>
              <a:ext uri="{FF2B5EF4-FFF2-40B4-BE49-F238E27FC236}">
                <a16:creationId xmlns:a16="http://schemas.microsoft.com/office/drawing/2014/main" id="{A9D06303-3C31-C6BC-40C1-9A11E8BD1F67}"/>
              </a:ext>
            </a:extLst>
          </p:cNvPr>
          <p:cNvSpPr txBox="1"/>
          <p:nvPr/>
        </p:nvSpPr>
        <p:spPr>
          <a:xfrm>
            <a:off x="494270" y="1493941"/>
            <a:ext cx="1118698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4000" dirty="0">
                <a:solidFill>
                  <a:srgbClr val="01305C"/>
                </a:solidFill>
                <a:latin typeface="+mj-lt"/>
              </a:rPr>
              <a:t>H</a:t>
            </a:r>
            <a:r>
              <a:rPr lang="en-GB" sz="4000" baseline="-25000" dirty="0">
                <a:solidFill>
                  <a:srgbClr val="01305C"/>
                </a:solidFill>
                <a:latin typeface="+mj-lt"/>
              </a:rPr>
              <a:t>2</a:t>
            </a:r>
            <a:r>
              <a:rPr lang="en-GB" sz="4000" dirty="0">
                <a:solidFill>
                  <a:srgbClr val="01305C"/>
                </a:solidFill>
                <a:latin typeface="+mj-lt"/>
              </a:rPr>
              <a:t> Project Design – Module Placement and Project Size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E75248-4553-B8DA-C98C-0436C462A4C9}"/>
              </a:ext>
            </a:extLst>
          </p:cNvPr>
          <p:cNvCxnSpPr>
            <a:cxnSpLocks/>
          </p:cNvCxnSpPr>
          <p:nvPr/>
        </p:nvCxnSpPr>
        <p:spPr>
          <a:xfrm>
            <a:off x="564292" y="2251251"/>
            <a:ext cx="11116962" cy="0"/>
          </a:xfrm>
          <a:prstGeom prst="line">
            <a:avLst/>
          </a:prstGeom>
          <a:ln w="12700">
            <a:solidFill>
              <a:srgbClr val="FAA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per # • Paper Title • Presenter Name">
            <a:extLst>
              <a:ext uri="{FF2B5EF4-FFF2-40B4-BE49-F238E27FC236}">
                <a16:creationId xmlns:a16="http://schemas.microsoft.com/office/drawing/2014/main" id="{21C06E23-1865-B8AD-FB29-D9EDC65BFA69}"/>
              </a:ext>
            </a:extLst>
          </p:cNvPr>
          <p:cNvSpPr txBox="1"/>
          <p:nvPr/>
        </p:nvSpPr>
        <p:spPr>
          <a:xfrm>
            <a:off x="0" y="6335096"/>
            <a:ext cx="121920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/>
            </a:lvl1pPr>
          </a:lstStyle>
          <a:p>
            <a:r>
              <a:rPr lang="en-US" dirty="0">
                <a:solidFill>
                  <a:srgbClr val="01305C"/>
                </a:solidFill>
              </a:rPr>
              <a:t>OTC-35964-MS • Repurposing Typical GOM Platforms for Wind Power and Hydrogen Generation - Design and Economics • Paulo Liu and Ram Seetharam</a:t>
            </a:r>
          </a:p>
        </p:txBody>
      </p:sp>
      <p:pic>
        <p:nvPicPr>
          <p:cNvPr id="10" name="Picture 9" descr="A large oil rig in the ocean&#10;&#10;Description automatically generated">
            <a:extLst>
              <a:ext uri="{FF2B5EF4-FFF2-40B4-BE49-F238E27FC236}">
                <a16:creationId xmlns:a16="http://schemas.microsoft.com/office/drawing/2014/main" id="{63429A0B-8990-352A-DCFB-EBB38C7D0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92" y="3124729"/>
            <a:ext cx="3644900" cy="1871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479D6D-D53D-09DC-8D9D-53DC3BFDC9E2}"/>
              </a:ext>
            </a:extLst>
          </p:cNvPr>
          <p:cNvSpPr txBox="1"/>
          <p:nvPr/>
        </p:nvSpPr>
        <p:spPr>
          <a:xfrm>
            <a:off x="494270" y="4997465"/>
            <a:ext cx="3756909" cy="46166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1305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Example Asset Used for Placement Workflow </a:t>
            </a:r>
          </a:p>
          <a:p>
            <a:pPr algn="ctr"/>
            <a:r>
              <a:rPr lang="en-US" dirty="0"/>
              <a:t>(Courtesy: Hess)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B23238-B7B4-F294-8F5C-3420B29DE4AA}"/>
              </a:ext>
            </a:extLst>
          </p:cNvPr>
          <p:cNvSpPr txBox="1"/>
          <p:nvPr/>
        </p:nvSpPr>
        <p:spPr>
          <a:xfrm>
            <a:off x="5259018" y="5863687"/>
            <a:ext cx="3366511" cy="46166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1305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Green: 10 MW Electrolyzer Units), Blue: Cooling Units, Red: Rectifier Units. Pink – Desal Units</a:t>
            </a:r>
          </a:p>
        </p:txBody>
      </p:sp>
      <p:sp>
        <p:nvSpPr>
          <p:cNvPr id="19" name="Paper No. Paper Title">
            <a:extLst>
              <a:ext uri="{FF2B5EF4-FFF2-40B4-BE49-F238E27FC236}">
                <a16:creationId xmlns:a16="http://schemas.microsoft.com/office/drawing/2014/main" id="{DEEBF31C-29B8-2E0C-1037-6312FE1A75C2}"/>
              </a:ext>
            </a:extLst>
          </p:cNvPr>
          <p:cNvSpPr txBox="1"/>
          <p:nvPr/>
        </p:nvSpPr>
        <p:spPr>
          <a:xfrm>
            <a:off x="494270" y="2328991"/>
            <a:ext cx="11484053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600" i="1" dirty="0">
                <a:solidFill>
                  <a:srgbClr val="01305C"/>
                </a:solidFill>
                <a:latin typeface="+mj-lt"/>
              </a:rPr>
              <a:t>Deck space on all decks used to place modules for hydrogen generation and maximize project size</a:t>
            </a:r>
          </a:p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600" i="1" dirty="0">
                <a:solidFill>
                  <a:srgbClr val="01305C"/>
                </a:solidFill>
                <a:latin typeface="+mj-lt"/>
              </a:rPr>
              <a:t>- 16 pile 147 ft x 112 ft platform can support a 100 MW Hydrogen Generation Project </a:t>
            </a:r>
            <a:endParaRPr lang="en-US" sz="1400" b="1" i="1" dirty="0">
              <a:solidFill>
                <a:srgbClr val="01305C"/>
              </a:solidFill>
              <a:sym typeface="Helvetica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08B0B12-CF54-3F1E-DA36-00C42049D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135" y="2328991"/>
            <a:ext cx="2693214" cy="2071469"/>
          </a:xfrm>
          <a:prstGeom prst="rect">
            <a:avLst/>
          </a:prstGeom>
        </p:spPr>
      </p:pic>
      <p:pic>
        <p:nvPicPr>
          <p:cNvPr id="6" name="Picture 5" descr="A blueprint of a computer&#10;&#10;Description automatically generated">
            <a:extLst>
              <a:ext uri="{FF2B5EF4-FFF2-40B4-BE49-F238E27FC236}">
                <a16:creationId xmlns:a16="http://schemas.microsoft.com/office/drawing/2014/main" id="{D76F1169-BF67-3EAF-B099-BAB1E8DC6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604" y="4451913"/>
            <a:ext cx="1692656" cy="1649034"/>
          </a:xfrm>
          <a:prstGeom prst="rect">
            <a:avLst/>
          </a:prstGeom>
        </p:spPr>
      </p:pic>
      <p:pic>
        <p:nvPicPr>
          <p:cNvPr id="9" name="Picture 8" descr="A computer screen shot of several colorful squares&#10;&#10;Description automatically generated">
            <a:extLst>
              <a:ext uri="{FF2B5EF4-FFF2-40B4-BE49-F238E27FC236}">
                <a16:creationId xmlns:a16="http://schemas.microsoft.com/office/drawing/2014/main" id="{C4854175-991E-C1EA-796D-ABBF33F337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40" t="4662" r="-941"/>
          <a:stretch/>
        </p:blipFill>
        <p:spPr>
          <a:xfrm>
            <a:off x="4653388" y="2904316"/>
            <a:ext cx="4577773" cy="27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7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4B5EF-3EC4-6751-9E4B-64E0D8DAF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per No. Paper Title">
            <a:extLst>
              <a:ext uri="{FF2B5EF4-FFF2-40B4-BE49-F238E27FC236}">
                <a16:creationId xmlns:a16="http://schemas.microsoft.com/office/drawing/2014/main" id="{58D6BF5C-4001-5197-0BB1-6CF51A6DD01F}"/>
              </a:ext>
            </a:extLst>
          </p:cNvPr>
          <p:cNvSpPr txBox="1"/>
          <p:nvPr/>
        </p:nvSpPr>
        <p:spPr>
          <a:xfrm>
            <a:off x="494270" y="1493941"/>
            <a:ext cx="1118698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4000" dirty="0">
                <a:solidFill>
                  <a:srgbClr val="01305C"/>
                </a:solidFill>
                <a:latin typeface="+mj-lt"/>
              </a:rPr>
              <a:t>Smaller Platforms for 10 MW Demonstration Projects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D98859-7C37-DB72-777D-5B421A4A75C7}"/>
              </a:ext>
            </a:extLst>
          </p:cNvPr>
          <p:cNvCxnSpPr>
            <a:cxnSpLocks/>
          </p:cNvCxnSpPr>
          <p:nvPr/>
        </p:nvCxnSpPr>
        <p:spPr>
          <a:xfrm>
            <a:off x="564292" y="2251251"/>
            <a:ext cx="11116962" cy="0"/>
          </a:xfrm>
          <a:prstGeom prst="line">
            <a:avLst/>
          </a:prstGeom>
          <a:ln w="12700">
            <a:solidFill>
              <a:srgbClr val="FAA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per # • Paper Title • Presenter Name">
            <a:extLst>
              <a:ext uri="{FF2B5EF4-FFF2-40B4-BE49-F238E27FC236}">
                <a16:creationId xmlns:a16="http://schemas.microsoft.com/office/drawing/2014/main" id="{5E9C1E28-EBF3-3953-3460-5ED73BDC3B62}"/>
              </a:ext>
            </a:extLst>
          </p:cNvPr>
          <p:cNvSpPr txBox="1"/>
          <p:nvPr/>
        </p:nvSpPr>
        <p:spPr>
          <a:xfrm>
            <a:off x="0" y="6335096"/>
            <a:ext cx="121920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/>
            </a:lvl1pPr>
          </a:lstStyle>
          <a:p>
            <a:r>
              <a:rPr lang="en-US" dirty="0">
                <a:solidFill>
                  <a:srgbClr val="01305C"/>
                </a:solidFill>
              </a:rPr>
              <a:t>OTC-35964-MS • Repurposing Typical GOM Platforms for Wind Power and Hydrogen Generation - Design and Economics • Paulo Liu and Ram Seetharam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A2E32-7C66-8292-C674-ADB6AAB061FC}"/>
              </a:ext>
            </a:extLst>
          </p:cNvPr>
          <p:cNvSpPr txBox="1"/>
          <p:nvPr/>
        </p:nvSpPr>
        <p:spPr>
          <a:xfrm>
            <a:off x="5920521" y="2338368"/>
            <a:ext cx="1955932" cy="73866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1305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8 Pile Platform (170 x 70)</a:t>
            </a:r>
          </a:p>
          <a:p>
            <a:pPr algn="ctr"/>
            <a:r>
              <a:rPr lang="en-US" sz="1000" dirty="0"/>
              <a:t> (Red: Rectifier/Transformer, Green: Electrolyzer, Blue: Cooling Unit, and Magenta: Desalination Unit)</a:t>
            </a:r>
          </a:p>
        </p:txBody>
      </p:sp>
      <p:pic>
        <p:nvPicPr>
          <p:cNvPr id="6" name="Picture 5" descr="A drawing of a building with boxes&#10;&#10;Description automatically generated">
            <a:extLst>
              <a:ext uri="{FF2B5EF4-FFF2-40B4-BE49-F238E27FC236}">
                <a16:creationId xmlns:a16="http://schemas.microsoft.com/office/drawing/2014/main" id="{F2158E6C-E746-38AE-E129-823E0BF4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09" y="2372769"/>
            <a:ext cx="3968750" cy="3340735"/>
          </a:xfrm>
          <a:prstGeom prst="rect">
            <a:avLst/>
          </a:prstGeom>
        </p:spPr>
      </p:pic>
      <p:pic>
        <p:nvPicPr>
          <p:cNvPr id="7" name="Picture 6" descr="A blueprint with different colored rectangles&#10;&#10;Description automatically generated">
            <a:extLst>
              <a:ext uri="{FF2B5EF4-FFF2-40B4-BE49-F238E27FC236}">
                <a16:creationId xmlns:a16="http://schemas.microsoft.com/office/drawing/2014/main" id="{9F048593-7B10-AA12-843A-A33BB2CB3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453" y="2273884"/>
            <a:ext cx="3564682" cy="2231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DEAEAA-5572-FC4C-F5B2-A54C56AB78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80"/>
          <a:stretch/>
        </p:blipFill>
        <p:spPr>
          <a:xfrm>
            <a:off x="5379319" y="4589754"/>
            <a:ext cx="6226080" cy="17947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4B6A69-7465-2017-57E2-737E301BB842}"/>
              </a:ext>
            </a:extLst>
          </p:cNvPr>
          <p:cNvSpPr txBox="1"/>
          <p:nvPr/>
        </p:nvSpPr>
        <p:spPr>
          <a:xfrm>
            <a:off x="317699" y="5669744"/>
            <a:ext cx="3913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1200" b="1" dirty="0">
                <a:solidFill>
                  <a:srgbClr val="01305C"/>
                </a:solidFill>
                <a:latin typeface="+mj-lt"/>
                <a:ea typeface="+mj-ea"/>
                <a:cs typeface="+mj-cs"/>
              </a:rPr>
              <a:t>2 x 5 MW electrolyzer units, yellow) </a:t>
            </a:r>
          </a:p>
          <a:p>
            <a:pPr marL="0" marR="0" algn="ctr"/>
            <a:r>
              <a:rPr lang="en-US" sz="1200" b="1" dirty="0">
                <a:solidFill>
                  <a:srgbClr val="01305C"/>
                </a:solidFill>
                <a:latin typeface="+mj-lt"/>
                <a:ea typeface="+mj-ea"/>
                <a:cs typeface="+mj-cs"/>
              </a:rPr>
              <a:t>on the Top Deck (84 x 64)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F801A-3C59-038F-7673-0273A25BA2B6}"/>
              </a:ext>
            </a:extLst>
          </p:cNvPr>
          <p:cNvSpPr txBox="1"/>
          <p:nvPr/>
        </p:nvSpPr>
        <p:spPr>
          <a:xfrm>
            <a:off x="5390509" y="4342872"/>
            <a:ext cx="1899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200" b="1" dirty="0">
                <a:solidFill>
                  <a:srgbClr val="01305C"/>
                </a:solidFill>
                <a:latin typeface="+mj-lt"/>
                <a:ea typeface="+mj-ea"/>
                <a:cs typeface="+mj-cs"/>
              </a:rPr>
              <a:t>Placement Exercise Results</a:t>
            </a:r>
          </a:p>
        </p:txBody>
      </p:sp>
    </p:spTree>
    <p:extLst>
      <p:ext uri="{BB962C8B-B14F-4D97-AF65-F5344CB8AC3E}">
        <p14:creationId xmlns:p14="http://schemas.microsoft.com/office/powerpoint/2010/main" val="21548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2447-2664-DF34-A5A4-08D4F6A3F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per No. Paper Title">
            <a:extLst>
              <a:ext uri="{FF2B5EF4-FFF2-40B4-BE49-F238E27FC236}">
                <a16:creationId xmlns:a16="http://schemas.microsoft.com/office/drawing/2014/main" id="{3A060808-A1F8-7220-DCD7-627636305630}"/>
              </a:ext>
            </a:extLst>
          </p:cNvPr>
          <p:cNvSpPr txBox="1"/>
          <p:nvPr/>
        </p:nvSpPr>
        <p:spPr>
          <a:xfrm>
            <a:off x="494270" y="1493941"/>
            <a:ext cx="1118698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4000" dirty="0">
                <a:solidFill>
                  <a:srgbClr val="01305C"/>
                </a:solidFill>
                <a:latin typeface="+mj-lt"/>
              </a:rPr>
              <a:t>Project Economics – Incentives &amp; Project Size Key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801222-C3FD-ADBD-420A-EB6A90834B9A}"/>
              </a:ext>
            </a:extLst>
          </p:cNvPr>
          <p:cNvCxnSpPr>
            <a:cxnSpLocks/>
          </p:cNvCxnSpPr>
          <p:nvPr/>
        </p:nvCxnSpPr>
        <p:spPr>
          <a:xfrm>
            <a:off x="564292" y="2251251"/>
            <a:ext cx="11116962" cy="0"/>
          </a:xfrm>
          <a:prstGeom prst="line">
            <a:avLst/>
          </a:prstGeom>
          <a:ln w="12700">
            <a:solidFill>
              <a:srgbClr val="FAA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per # • Paper Title • Presenter Name">
            <a:extLst>
              <a:ext uri="{FF2B5EF4-FFF2-40B4-BE49-F238E27FC236}">
                <a16:creationId xmlns:a16="http://schemas.microsoft.com/office/drawing/2014/main" id="{0F6A0D4D-FA88-7E06-53E9-9E288E117B46}"/>
              </a:ext>
            </a:extLst>
          </p:cNvPr>
          <p:cNvSpPr txBox="1"/>
          <p:nvPr/>
        </p:nvSpPr>
        <p:spPr>
          <a:xfrm>
            <a:off x="0" y="6335096"/>
            <a:ext cx="121920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/>
            </a:lvl1pPr>
          </a:lstStyle>
          <a:p>
            <a:r>
              <a:rPr lang="en-US" dirty="0">
                <a:solidFill>
                  <a:srgbClr val="01305C"/>
                </a:solidFill>
              </a:rPr>
              <a:t>OTC-35964-MS • Repurposing Typical GOM Platforms for Wind Power and Hydrogen Generation - Design and Economics • Paulo Liu and Ram Seetharam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491A95D-E67B-9CC9-8949-9001415B0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90352" y="2320776"/>
            <a:ext cx="4464259" cy="398498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14ED2AD-7066-FD99-76E2-7D35A6E3D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6839462" y="2307376"/>
            <a:ext cx="5207551" cy="3689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584A5B-0F56-96CD-754C-4F4689BDD8F3}"/>
              </a:ext>
            </a:extLst>
          </p:cNvPr>
          <p:cNvSpPr txBox="1"/>
          <p:nvPr/>
        </p:nvSpPr>
        <p:spPr>
          <a:xfrm>
            <a:off x="4769070" y="2868090"/>
            <a:ext cx="1955932" cy="230832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1305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50% Capex Reduction Cases -  combination of federal incentives (ITC) and cost structure improvements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Significant cost reductions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Large projects more profitable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Wind projects more profitable than hydrogen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Hydrogen projects limited by footprint</a:t>
            </a:r>
          </a:p>
        </p:txBody>
      </p:sp>
    </p:spTree>
    <p:extLst>
      <p:ext uri="{BB962C8B-B14F-4D97-AF65-F5344CB8AC3E}">
        <p14:creationId xmlns:p14="http://schemas.microsoft.com/office/powerpoint/2010/main" val="374193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9A123-BC36-114C-4847-F56611DC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per No. Paper Title">
            <a:extLst>
              <a:ext uri="{FF2B5EF4-FFF2-40B4-BE49-F238E27FC236}">
                <a16:creationId xmlns:a16="http://schemas.microsoft.com/office/drawing/2014/main" id="{D334C2E8-6D09-0F03-1D78-B36D17FB220C}"/>
              </a:ext>
            </a:extLst>
          </p:cNvPr>
          <p:cNvSpPr txBox="1"/>
          <p:nvPr/>
        </p:nvSpPr>
        <p:spPr>
          <a:xfrm>
            <a:off x="494270" y="1493941"/>
            <a:ext cx="1118698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4000" dirty="0">
                <a:solidFill>
                  <a:srgbClr val="01305C"/>
                </a:solidFill>
                <a:latin typeface="+mj-lt"/>
              </a:rPr>
              <a:t>Conclusions – Potential for Repurposing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F85FA3-72E5-401D-E4E8-08B6B1C54183}"/>
              </a:ext>
            </a:extLst>
          </p:cNvPr>
          <p:cNvCxnSpPr>
            <a:cxnSpLocks/>
          </p:cNvCxnSpPr>
          <p:nvPr/>
        </p:nvCxnSpPr>
        <p:spPr>
          <a:xfrm>
            <a:off x="564292" y="2251251"/>
            <a:ext cx="11116962" cy="0"/>
          </a:xfrm>
          <a:prstGeom prst="line">
            <a:avLst/>
          </a:prstGeom>
          <a:ln w="12700">
            <a:solidFill>
              <a:srgbClr val="FAA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per No. Paper Title">
            <a:extLst>
              <a:ext uri="{FF2B5EF4-FFF2-40B4-BE49-F238E27FC236}">
                <a16:creationId xmlns:a16="http://schemas.microsoft.com/office/drawing/2014/main" id="{4B695474-227E-5A95-0B0C-661BA35DEA99}"/>
              </a:ext>
            </a:extLst>
          </p:cNvPr>
          <p:cNvSpPr txBox="1"/>
          <p:nvPr/>
        </p:nvSpPr>
        <p:spPr>
          <a:xfrm>
            <a:off x="474694" y="2251251"/>
            <a:ext cx="7146921" cy="3570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600" b="1" dirty="0">
                <a:solidFill>
                  <a:srgbClr val="01305C"/>
                </a:solidFill>
                <a:sym typeface="Helvetica"/>
              </a:rPr>
              <a:t>Repurposing (ROICE) projects offer an alternative to conventional decommissioning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600" b="1" dirty="0">
                <a:solidFill>
                  <a:srgbClr val="01305C"/>
                </a:solidFill>
                <a:sym typeface="Helvetica"/>
              </a:rPr>
              <a:t>Challenge is in generating an acceptable rate of return : all power and H</a:t>
            </a:r>
            <a:r>
              <a:rPr lang="en-US" sz="1600" b="1" baseline="-25000" dirty="0">
                <a:solidFill>
                  <a:srgbClr val="01305C"/>
                </a:solidFill>
                <a:sym typeface="Helvetica"/>
              </a:rPr>
              <a:t>2</a:t>
            </a:r>
            <a:r>
              <a:rPr lang="en-US" sz="1600" b="1" dirty="0">
                <a:solidFill>
                  <a:srgbClr val="01305C"/>
                </a:solidFill>
                <a:sym typeface="Helvetica"/>
              </a:rPr>
              <a:t> projects at varying sizes analyzed are challenging at today’s capex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600" b="1" dirty="0">
                <a:solidFill>
                  <a:srgbClr val="01305C"/>
                </a:solidFill>
                <a:sym typeface="Helvetica"/>
              </a:rPr>
              <a:t>Available footprint on platform decks determines, and in some cases, limits project size and economics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600" b="1" dirty="0">
                <a:solidFill>
                  <a:srgbClr val="01305C"/>
                </a:solidFill>
                <a:sym typeface="Helvetica"/>
              </a:rPr>
              <a:t>H</a:t>
            </a:r>
            <a:r>
              <a:rPr lang="en-US" sz="1600" b="1" baseline="-25000" dirty="0">
                <a:solidFill>
                  <a:srgbClr val="01305C"/>
                </a:solidFill>
                <a:sym typeface="Helvetica"/>
              </a:rPr>
              <a:t>2 </a:t>
            </a:r>
            <a:r>
              <a:rPr lang="en-US" sz="1600" b="1" dirty="0">
                <a:solidFill>
                  <a:srgbClr val="01305C"/>
                </a:solidFill>
                <a:sym typeface="Helvetica"/>
              </a:rPr>
              <a:t>topsides footprint limits maximum project size to ~ 100 MW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600" b="1" dirty="0">
                <a:solidFill>
                  <a:srgbClr val="01305C"/>
                </a:solidFill>
                <a:sym typeface="Helvetica"/>
              </a:rPr>
              <a:t>Power projects are less limited and can be as large as 500 MW, allowing them to benefit from economies of scale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600" b="1" dirty="0">
                <a:solidFill>
                  <a:srgbClr val="01305C"/>
                </a:solidFill>
                <a:sym typeface="Helvetica"/>
              </a:rPr>
              <a:t>Path to profitability is combination of larger scale projects, low-cost loans, capex reductions through supply chain and technology improvements, and offtakers willing to pay a premium for power and H</a:t>
            </a:r>
            <a:r>
              <a:rPr lang="en-US" sz="1600" b="1" baseline="-25000" dirty="0">
                <a:solidFill>
                  <a:srgbClr val="01305C"/>
                </a:solidFill>
                <a:sym typeface="Helvetica"/>
              </a:rPr>
              <a:t>2</a:t>
            </a:r>
            <a:r>
              <a:rPr lang="en-US" sz="1600" b="1" dirty="0">
                <a:solidFill>
                  <a:srgbClr val="01305C"/>
                </a:solidFill>
                <a:sym typeface="Helvetica"/>
              </a:rPr>
              <a:t> </a:t>
            </a:r>
          </a:p>
        </p:txBody>
      </p:sp>
      <p:sp>
        <p:nvSpPr>
          <p:cNvPr id="5" name="Paper # • Paper Title • Presenter Name">
            <a:extLst>
              <a:ext uri="{FF2B5EF4-FFF2-40B4-BE49-F238E27FC236}">
                <a16:creationId xmlns:a16="http://schemas.microsoft.com/office/drawing/2014/main" id="{F17130AD-DFE2-3FE9-CD78-BE99781B957A}"/>
              </a:ext>
            </a:extLst>
          </p:cNvPr>
          <p:cNvSpPr txBox="1"/>
          <p:nvPr/>
        </p:nvSpPr>
        <p:spPr>
          <a:xfrm>
            <a:off x="0" y="6335096"/>
            <a:ext cx="121920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/>
            </a:lvl1pPr>
          </a:lstStyle>
          <a:p>
            <a:r>
              <a:rPr lang="en-US" dirty="0">
                <a:solidFill>
                  <a:srgbClr val="01305C"/>
                </a:solidFill>
              </a:rPr>
              <a:t>OTC-35964-MS • Repurposing Typical GOM Platforms for Wind Power and Hydrogen Generation - Design and Economics • Paulo Liu and Ram Seetharam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4A4CF9-4FBE-8C12-C061-06CEEFCF5BC7}"/>
              </a:ext>
            </a:extLst>
          </p:cNvPr>
          <p:cNvGrpSpPr/>
          <p:nvPr/>
        </p:nvGrpSpPr>
        <p:grpSpPr>
          <a:xfrm>
            <a:off x="8003964" y="2251251"/>
            <a:ext cx="4145237" cy="4539888"/>
            <a:chOff x="7705825" y="1665847"/>
            <a:chExt cx="4145237" cy="4539888"/>
          </a:xfrm>
        </p:grpSpPr>
        <p:pic>
          <p:nvPicPr>
            <p:cNvPr id="7" name="Picture 6" descr="A screenshot of a Topside">
              <a:extLst>
                <a:ext uri="{FF2B5EF4-FFF2-40B4-BE49-F238E27FC236}">
                  <a16:creationId xmlns:a16="http://schemas.microsoft.com/office/drawing/2014/main" id="{D0CA1A9B-FC98-BCAB-5FB2-4FD0A526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825" y="1665847"/>
              <a:ext cx="4145237" cy="450664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8A1F0E-DB68-1CCA-1232-29B90672CF8D}"/>
                </a:ext>
              </a:extLst>
            </p:cNvPr>
            <p:cNvSpPr txBox="1"/>
            <p:nvPr/>
          </p:nvSpPr>
          <p:spPr>
            <a:xfrm>
              <a:off x="7793412" y="5928736"/>
              <a:ext cx="4057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Courtesy: </a:t>
              </a:r>
              <a:r>
                <a:rPr lang="en-US" sz="1200" err="1"/>
                <a:t>Nordsee</a:t>
              </a:r>
              <a:r>
                <a:rPr lang="en-US" sz="1200"/>
                <a:t> One GmbH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070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AADE9C-0443-9D4F-9ABD-EEE706A13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4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4afbfc-ed53-41c7-8314-1d8094424efa">
      <Terms xmlns="http://schemas.microsoft.com/office/infopath/2007/PartnerControls"/>
    </lcf76f155ced4ddcb4097134ff3c332f>
    <TaxCatchAll xmlns="6848c289-fa61-49ee-bd53-657d186f8e0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A93E3AE2BB2418FF9E7B4D7AB9E84" ma:contentTypeVersion="17" ma:contentTypeDescription="Create a new document." ma:contentTypeScope="" ma:versionID="9b59bad2c3680f161d1c9d5b1d6c46d1">
  <xsd:schema xmlns:xsd="http://www.w3.org/2001/XMLSchema" xmlns:xs="http://www.w3.org/2001/XMLSchema" xmlns:p="http://schemas.microsoft.com/office/2006/metadata/properties" xmlns:ns2="7e4afbfc-ed53-41c7-8314-1d8094424efa" xmlns:ns3="6848c289-fa61-49ee-bd53-657d186f8e07" targetNamespace="http://schemas.microsoft.com/office/2006/metadata/properties" ma:root="true" ma:fieldsID="b2af3661715fb294fcc4c4d3ff27f20d" ns2:_="" ns3:_="">
    <xsd:import namespace="7e4afbfc-ed53-41c7-8314-1d8094424efa"/>
    <xsd:import namespace="6848c289-fa61-49ee-bd53-657d186f8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4afbfc-ed53-41c7-8314-1d8094424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d3ec5fc-e53c-44b8-a5cd-ce895a24db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8c289-fa61-49ee-bd53-657d186f8e0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1e440c8-0a27-42ce-9d6a-40ef7c1412a1}" ma:internalName="TaxCatchAll" ma:showField="CatchAllData" ma:web="6848c289-fa61-49ee-bd53-657d186f8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D273CF-E88F-4956-B2B8-B7ABD8BBDF8B}">
  <ds:schemaRefs>
    <ds:schemaRef ds:uri="http://schemas.microsoft.com/office/2006/metadata/properties"/>
    <ds:schemaRef ds:uri="http://schemas.microsoft.com/office/infopath/2007/PartnerControls"/>
    <ds:schemaRef ds:uri="7e4afbfc-ed53-41c7-8314-1d8094424efa"/>
    <ds:schemaRef ds:uri="6848c289-fa61-49ee-bd53-657d186f8e07"/>
  </ds:schemaRefs>
</ds:datastoreItem>
</file>

<file path=customXml/itemProps2.xml><?xml version="1.0" encoding="utf-8"?>
<ds:datastoreItem xmlns:ds="http://schemas.openxmlformats.org/officeDocument/2006/customXml" ds:itemID="{0BE6C420-92A7-4EAD-8DE7-183BB9236E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4afbfc-ed53-41c7-8314-1d8094424efa"/>
    <ds:schemaRef ds:uri="6848c289-fa61-49ee-bd53-657d186f8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6E52AE-FF7D-4557-9E1B-BFCBDF11FE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5072</TotalTime>
  <Words>684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Poulter</dc:creator>
  <cp:lastModifiedBy>Seetharam, Ram V</cp:lastModifiedBy>
  <cp:revision>38</cp:revision>
  <dcterms:created xsi:type="dcterms:W3CDTF">2022-03-08T20:50:17Z</dcterms:created>
  <dcterms:modified xsi:type="dcterms:W3CDTF">2025-03-18T21:57:41Z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0x0101000E6A93E3AE2BB2418FF9E7B4D7AB9E84</vt:lpwstr>
  </property>
  <property fmtid="{D5CDD505-2E9C-101B-9397-08002B2CF9AE}" pid="3" name="MediaServiceImageTags">
    <vt:lpwstr/>
  </property>
</Properties>
</file>